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60" r:id="rId9"/>
    <p:sldId id="261" r:id="rId10"/>
    <p:sldId id="264" r:id="rId11"/>
    <p:sldId id="268" r:id="rId12"/>
    <p:sldId id="269" r:id="rId13"/>
    <p:sldId id="265" r:id="rId14"/>
    <p:sldId id="266" r:id="rId15"/>
    <p:sldId id="270" r:id="rId16"/>
    <p:sldId id="271" r:id="rId17"/>
    <p:sldId id="267" r:id="rId18"/>
    <p:sldId id="272" r:id="rId19"/>
    <p:sldId id="273" r:id="rId20"/>
    <p:sldId id="262" r:id="rId21"/>
    <p:sldId id="26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sazemen Aghedo" userId="f0db03c9-8863-46ad-8259-4f83180925aa" providerId="ADAL" clId="{FB3DC3B2-E30A-480E-9050-BCACEF558C1E}"/>
    <pc:docChg chg="addSld">
      <pc:chgData name="Osazemen Aghedo" userId="f0db03c9-8863-46ad-8259-4f83180925aa" providerId="ADAL" clId="{FB3DC3B2-E30A-480E-9050-BCACEF558C1E}" dt="2024-01-17T12:14:44.022" v="0" actId="680"/>
      <pc:docMkLst>
        <pc:docMk/>
      </pc:docMkLst>
      <pc:sldChg chg="new">
        <pc:chgData name="Osazemen Aghedo" userId="f0db03c9-8863-46ad-8259-4f83180925aa" providerId="ADAL" clId="{FB3DC3B2-E30A-480E-9050-BCACEF558C1E}" dt="2024-01-17T12:14:44.022" v="0" actId="680"/>
        <pc:sldMkLst>
          <pc:docMk/>
          <pc:sldMk cId="2268341380" sldId="274"/>
        </pc:sldMkLst>
      </pc:sldChg>
    </pc:docChg>
  </pc:docChgLst>
  <pc:docChgLst>
    <pc:chgData name="Carol Jimenez" userId="S::carol.jimenez@theicss.org::8c24c8d2-2bbd-458a-9499-bf6cdb3cfcc7" providerId="AD" clId="Web-{4E4F84C0-0989-3A02-9777-787D8A47A724}"/>
    <pc:docChg chg="delSld modSld sldOrd">
      <pc:chgData name="Carol Jimenez" userId="S::carol.jimenez@theicss.org::8c24c8d2-2bbd-458a-9499-bf6cdb3cfcc7" providerId="AD" clId="Web-{4E4F84C0-0989-3A02-9777-787D8A47A724}" dt="2024-01-15T13:23:29.777" v="198" actId="1076"/>
      <pc:docMkLst>
        <pc:docMk/>
      </pc:docMkLst>
      <pc:sldChg chg="modSp">
        <pc:chgData name="Carol Jimenez" userId="S::carol.jimenez@theicss.org::8c24c8d2-2bbd-458a-9499-bf6cdb3cfcc7" providerId="AD" clId="Web-{4E4F84C0-0989-3A02-9777-787D8A47A724}" dt="2024-01-15T10:48:18.290" v="1" actId="20577"/>
        <pc:sldMkLst>
          <pc:docMk/>
          <pc:sldMk cId="3860289085" sldId="256"/>
        </pc:sldMkLst>
        <pc:spChg chg="mod">
          <ac:chgData name="Carol Jimenez" userId="S::carol.jimenez@theicss.org::8c24c8d2-2bbd-458a-9499-bf6cdb3cfcc7" providerId="AD" clId="Web-{4E4F84C0-0989-3A02-9777-787D8A47A724}" dt="2024-01-15T10:48:18.290" v="1" actId="20577"/>
          <ac:spMkLst>
            <pc:docMk/>
            <pc:sldMk cId="3860289085" sldId="256"/>
            <ac:spMk id="20" creationId="{DAF967EF-0D47-096A-7A5C-C89693A87B38}"/>
          </ac:spMkLst>
        </pc:spChg>
      </pc:sldChg>
      <pc:sldChg chg="modSp">
        <pc:chgData name="Carol Jimenez" userId="S::carol.jimenez@theicss.org::8c24c8d2-2bbd-458a-9499-bf6cdb3cfcc7" providerId="AD" clId="Web-{4E4F84C0-0989-3A02-9777-787D8A47A724}" dt="2024-01-15T13:17:03.157" v="92" actId="20577"/>
        <pc:sldMkLst>
          <pc:docMk/>
          <pc:sldMk cId="14537880" sldId="257"/>
        </pc:sldMkLst>
        <pc:spChg chg="mod">
          <ac:chgData name="Carol Jimenez" userId="S::carol.jimenez@theicss.org::8c24c8d2-2bbd-458a-9499-bf6cdb3cfcc7" providerId="AD" clId="Web-{4E4F84C0-0989-3A02-9777-787D8A47A724}" dt="2024-01-15T13:17:03.157" v="92" actId="20577"/>
          <ac:spMkLst>
            <pc:docMk/>
            <pc:sldMk cId="14537880" sldId="257"/>
            <ac:spMk id="9" creationId="{2019205E-6B26-0B66-6601-3122442DD09F}"/>
          </ac:spMkLst>
        </pc:spChg>
      </pc:sldChg>
      <pc:sldChg chg="modSp">
        <pc:chgData name="Carol Jimenez" userId="S::carol.jimenez@theicss.org::8c24c8d2-2bbd-458a-9499-bf6cdb3cfcc7" providerId="AD" clId="Web-{4E4F84C0-0989-3A02-9777-787D8A47A724}" dt="2024-01-15T13:17:53.065" v="102" actId="20577"/>
        <pc:sldMkLst>
          <pc:docMk/>
          <pc:sldMk cId="464174790" sldId="258"/>
        </pc:sldMkLst>
        <pc:spChg chg="mod">
          <ac:chgData name="Carol Jimenez" userId="S::carol.jimenez@theicss.org::8c24c8d2-2bbd-458a-9499-bf6cdb3cfcc7" providerId="AD" clId="Web-{4E4F84C0-0989-3A02-9777-787D8A47A724}" dt="2024-01-15T13:17:53.065" v="102" actId="20577"/>
          <ac:spMkLst>
            <pc:docMk/>
            <pc:sldMk cId="464174790" sldId="258"/>
            <ac:spMk id="3" creationId="{20F933CB-F15E-C0F4-029F-9C3ED13A3835}"/>
          </ac:spMkLst>
        </pc:spChg>
      </pc:sldChg>
      <pc:sldChg chg="del">
        <pc:chgData name="Carol Jimenez" userId="S::carol.jimenez@theicss.org::8c24c8d2-2bbd-458a-9499-bf6cdb3cfcc7" providerId="AD" clId="Web-{4E4F84C0-0989-3A02-9777-787D8A47A724}" dt="2024-01-15T10:55:54.931" v="72"/>
        <pc:sldMkLst>
          <pc:docMk/>
          <pc:sldMk cId="3090723044" sldId="259"/>
        </pc:sldMkLst>
      </pc:sldChg>
      <pc:sldChg chg="modSp">
        <pc:chgData name="Carol Jimenez" userId="S::carol.jimenez@theicss.org::8c24c8d2-2bbd-458a-9499-bf6cdb3cfcc7" providerId="AD" clId="Web-{4E4F84C0-0989-3A02-9777-787D8A47A724}" dt="2024-01-15T13:20:03.256" v="159" actId="20577"/>
        <pc:sldMkLst>
          <pc:docMk/>
          <pc:sldMk cId="2349029494" sldId="260"/>
        </pc:sldMkLst>
        <pc:spChg chg="mod">
          <ac:chgData name="Carol Jimenez" userId="S::carol.jimenez@theicss.org::8c24c8d2-2bbd-458a-9499-bf6cdb3cfcc7" providerId="AD" clId="Web-{4E4F84C0-0989-3A02-9777-787D8A47A724}" dt="2024-01-15T13:18:55.691" v="143" actId="14100"/>
          <ac:spMkLst>
            <pc:docMk/>
            <pc:sldMk cId="2349029494" sldId="260"/>
            <ac:spMk id="2" creationId="{354EA45A-75AE-39AE-FBC0-5B58756A2B61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0:03.256" v="159" actId="20577"/>
          <ac:spMkLst>
            <pc:docMk/>
            <pc:sldMk cId="2349029494" sldId="260"/>
            <ac:spMk id="3" creationId="{41B809C2-8501-C08B-8022-31950592EF68}"/>
          </ac:spMkLst>
        </pc:spChg>
        <pc:graphicFrameChg chg="mod modGraphic">
          <ac:chgData name="Carol Jimenez" userId="S::carol.jimenez@theicss.org::8c24c8d2-2bbd-458a-9499-bf6cdb3cfcc7" providerId="AD" clId="Web-{4E4F84C0-0989-3A02-9777-787D8A47A724}" dt="2024-01-15T13:19:21.333" v="148" actId="1076"/>
          <ac:graphicFrameMkLst>
            <pc:docMk/>
            <pc:sldMk cId="2349029494" sldId="260"/>
            <ac:graphicFrameMk id="4" creationId="{6957F895-DFD7-8355-1719-41AAA9B4ED6B}"/>
          </ac:graphicFrameMkLst>
        </pc:graphicFrameChg>
      </pc:sldChg>
      <pc:sldChg chg="addSp delSp modSp ord">
        <pc:chgData name="Carol Jimenez" userId="S::carol.jimenez@theicss.org::8c24c8d2-2bbd-458a-9499-bf6cdb3cfcc7" providerId="AD" clId="Web-{4E4F84C0-0989-3A02-9777-787D8A47A724}" dt="2024-01-15T13:20:39.429" v="169" actId="1076"/>
        <pc:sldMkLst>
          <pc:docMk/>
          <pc:sldMk cId="2278925210" sldId="261"/>
        </pc:sldMkLst>
        <pc:spChg chg="add del mod">
          <ac:chgData name="Carol Jimenez" userId="S::carol.jimenez@theicss.org::8c24c8d2-2bbd-458a-9499-bf6cdb3cfcc7" providerId="AD" clId="Web-{4E4F84C0-0989-3A02-9777-787D8A47A724}" dt="2024-01-15T13:17:55.174" v="103"/>
          <ac:spMkLst>
            <pc:docMk/>
            <pc:sldMk cId="2278925210" sldId="261"/>
            <ac:spMk id="2" creationId="{089A2DD3-C33E-3F0B-58D3-12B35FFEDA6E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18:07.268" v="106" actId="1076"/>
          <ac:spMkLst>
            <pc:docMk/>
            <pc:sldMk cId="2278925210" sldId="261"/>
            <ac:spMk id="3" creationId="{7694DAC7-6F41-F694-D85D-9C90295091EF}"/>
          </ac:spMkLst>
        </pc:spChg>
        <pc:spChg chg="add del mod">
          <ac:chgData name="Carol Jimenez" userId="S::carol.jimenez@theicss.org::8c24c8d2-2bbd-458a-9499-bf6cdb3cfcc7" providerId="AD" clId="Web-{4E4F84C0-0989-3A02-9777-787D8A47A724}" dt="2024-01-15T13:17:56.721" v="104"/>
          <ac:spMkLst>
            <pc:docMk/>
            <pc:sldMk cId="2278925210" sldId="261"/>
            <ac:spMk id="4" creationId="{58981AF5-8B59-CB12-F7FA-B6A29146BF81}"/>
          </ac:spMkLst>
        </pc:spChg>
        <pc:spChg chg="add del mod">
          <ac:chgData name="Carol Jimenez" userId="S::carol.jimenez@theicss.org::8c24c8d2-2bbd-458a-9499-bf6cdb3cfcc7" providerId="AD" clId="Web-{4E4F84C0-0989-3A02-9777-787D8A47A724}" dt="2024-01-15T13:17:58.752" v="105"/>
          <ac:spMkLst>
            <pc:docMk/>
            <pc:sldMk cId="2278925210" sldId="261"/>
            <ac:spMk id="6" creationId="{2EBBA8BE-4E2C-1ADD-08A3-7EF57173909F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0:15.131" v="162" actId="1076"/>
          <ac:spMkLst>
            <pc:docMk/>
            <pc:sldMk cId="2278925210" sldId="261"/>
            <ac:spMk id="7" creationId="{0761BDEF-146D-A918-1923-B994C44D0711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0:12.850" v="161" actId="1076"/>
          <ac:spMkLst>
            <pc:docMk/>
            <pc:sldMk cId="2278925210" sldId="261"/>
            <ac:spMk id="12" creationId="{D3BAA716-E9EC-0E88-6DE2-9A2258BC4915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0:20.053" v="163" actId="1076"/>
          <ac:spMkLst>
            <pc:docMk/>
            <pc:sldMk cId="2278925210" sldId="261"/>
            <ac:spMk id="22" creationId="{B57720E9-6A39-0C51-6D49-66CF1F55049D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0:23.116" v="164" actId="1076"/>
          <ac:spMkLst>
            <pc:docMk/>
            <pc:sldMk cId="2278925210" sldId="261"/>
            <ac:spMk id="23" creationId="{CBB8CBD2-FC9E-8DD5-890C-175667D7E805}"/>
          </ac:spMkLst>
        </pc:spChg>
        <pc:picChg chg="mod">
          <ac:chgData name="Carol Jimenez" userId="S::carol.jimenez@theicss.org::8c24c8d2-2bbd-458a-9499-bf6cdb3cfcc7" providerId="AD" clId="Web-{4E4F84C0-0989-3A02-9777-787D8A47A724}" dt="2024-01-15T13:20:32.053" v="165" actId="1076"/>
          <ac:picMkLst>
            <pc:docMk/>
            <pc:sldMk cId="2278925210" sldId="261"/>
            <ac:picMk id="5" creationId="{7901A460-32D4-913E-0CBF-D0B032F881EE}"/>
          </ac:picMkLst>
        </pc:picChg>
        <pc:picChg chg="mod">
          <ac:chgData name="Carol Jimenez" userId="S::carol.jimenez@theicss.org::8c24c8d2-2bbd-458a-9499-bf6cdb3cfcc7" providerId="AD" clId="Web-{4E4F84C0-0989-3A02-9777-787D8A47A724}" dt="2024-01-15T13:20:33.288" v="166" actId="1076"/>
          <ac:picMkLst>
            <pc:docMk/>
            <pc:sldMk cId="2278925210" sldId="261"/>
            <ac:picMk id="9" creationId="{5043593F-BAB8-7B2C-8C34-6D27A508F5CB}"/>
          </ac:picMkLst>
        </pc:picChg>
        <pc:picChg chg="mod">
          <ac:chgData name="Carol Jimenez" userId="S::carol.jimenez@theicss.org::8c24c8d2-2bbd-458a-9499-bf6cdb3cfcc7" providerId="AD" clId="Web-{4E4F84C0-0989-3A02-9777-787D8A47A724}" dt="2024-01-15T13:20:35.147" v="167" actId="1076"/>
          <ac:picMkLst>
            <pc:docMk/>
            <pc:sldMk cId="2278925210" sldId="261"/>
            <ac:picMk id="11" creationId="{BC5D0162-4FA8-32DA-0F55-724441940BC1}"/>
          </ac:picMkLst>
        </pc:picChg>
        <pc:picChg chg="mod">
          <ac:chgData name="Carol Jimenez" userId="S::carol.jimenez@theicss.org::8c24c8d2-2bbd-458a-9499-bf6cdb3cfcc7" providerId="AD" clId="Web-{4E4F84C0-0989-3A02-9777-787D8A47A724}" dt="2024-01-15T13:20:36.804" v="168" actId="1076"/>
          <ac:picMkLst>
            <pc:docMk/>
            <pc:sldMk cId="2278925210" sldId="261"/>
            <ac:picMk id="18" creationId="{0BA36FFC-37DA-1EC1-9A2A-8B5C542DEA3D}"/>
          </ac:picMkLst>
        </pc:picChg>
        <pc:picChg chg="mod">
          <ac:chgData name="Carol Jimenez" userId="S::carol.jimenez@theicss.org::8c24c8d2-2bbd-458a-9499-bf6cdb3cfcc7" providerId="AD" clId="Web-{4E4F84C0-0989-3A02-9777-787D8A47A724}" dt="2024-01-15T13:20:39.429" v="169" actId="1076"/>
          <ac:picMkLst>
            <pc:docMk/>
            <pc:sldMk cId="2278925210" sldId="261"/>
            <ac:picMk id="21" creationId="{ED440857-2292-1BAD-5979-572BB8024F28}"/>
          </ac:picMkLst>
        </pc:picChg>
      </pc:sldChg>
      <pc:sldChg chg="modSp">
        <pc:chgData name="Carol Jimenez" userId="S::carol.jimenez@theicss.org::8c24c8d2-2bbd-458a-9499-bf6cdb3cfcc7" providerId="AD" clId="Web-{4E4F84C0-0989-3A02-9777-787D8A47A724}" dt="2024-01-15T13:23:29.777" v="198" actId="1076"/>
        <pc:sldMkLst>
          <pc:docMk/>
          <pc:sldMk cId="3689885768" sldId="263"/>
        </pc:sldMkLst>
        <pc:spChg chg="mod">
          <ac:chgData name="Carol Jimenez" userId="S::carol.jimenez@theicss.org::8c24c8d2-2bbd-458a-9499-bf6cdb3cfcc7" providerId="AD" clId="Web-{4E4F84C0-0989-3A02-9777-787D8A47A724}" dt="2024-01-15T13:23:29.777" v="198" actId="1076"/>
          <ac:spMkLst>
            <pc:docMk/>
            <pc:sldMk cId="3689885768" sldId="263"/>
            <ac:spMk id="2" creationId="{7628BFFE-2551-2481-18D7-F8149B78DF5E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3:21.558" v="196" actId="14100"/>
          <ac:spMkLst>
            <pc:docMk/>
            <pc:sldMk cId="3689885768" sldId="263"/>
            <ac:spMk id="8" creationId="{88FA0132-C85A-0B81-767D-EF5D0D9E5AB1}"/>
          </ac:spMkLst>
        </pc:spChg>
        <pc:picChg chg="mod">
          <ac:chgData name="Carol Jimenez" userId="S::carol.jimenez@theicss.org::8c24c8d2-2bbd-458a-9499-bf6cdb3cfcc7" providerId="AD" clId="Web-{4E4F84C0-0989-3A02-9777-787D8A47A724}" dt="2024-01-15T13:23:27.215" v="197" actId="1076"/>
          <ac:picMkLst>
            <pc:docMk/>
            <pc:sldMk cId="3689885768" sldId="263"/>
            <ac:picMk id="6" creationId="{D813A8B7-C027-15C5-72A2-2B86772AA197}"/>
          </ac:picMkLst>
        </pc:picChg>
      </pc:sldChg>
      <pc:sldChg chg="modSp">
        <pc:chgData name="Carol Jimenez" userId="S::carol.jimenez@theicss.org::8c24c8d2-2bbd-458a-9499-bf6cdb3cfcc7" providerId="AD" clId="Web-{4E4F84C0-0989-3A02-9777-787D8A47A724}" dt="2024-01-15T13:21:35.680" v="189" actId="1076"/>
        <pc:sldMkLst>
          <pc:docMk/>
          <pc:sldMk cId="4196299919" sldId="264"/>
        </pc:sldMkLst>
        <pc:spChg chg="mod">
          <ac:chgData name="Carol Jimenez" userId="S::carol.jimenez@theicss.org::8c24c8d2-2bbd-458a-9499-bf6cdb3cfcc7" providerId="AD" clId="Web-{4E4F84C0-0989-3A02-9777-787D8A47A724}" dt="2024-01-15T13:21:30.164" v="188" actId="14100"/>
          <ac:spMkLst>
            <pc:docMk/>
            <pc:sldMk cId="4196299919" sldId="264"/>
            <ac:spMk id="9" creationId="{6011A150-7550-0134-BCC4-D3AA0DF6BAEF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1:35.680" v="189" actId="1076"/>
          <ac:spMkLst>
            <pc:docMk/>
            <pc:sldMk cId="4196299919" sldId="264"/>
            <ac:spMk id="10" creationId="{E832F3BF-D9E2-C18D-78F6-68A27F34F951}"/>
          </ac:spMkLst>
        </pc:spChg>
        <pc:spChg chg="mod">
          <ac:chgData name="Carol Jimenez" userId="S::carol.jimenez@theicss.org::8c24c8d2-2bbd-458a-9499-bf6cdb3cfcc7" providerId="AD" clId="Web-{4E4F84C0-0989-3A02-9777-787D8A47A724}" dt="2024-01-15T13:21:24.821" v="186" actId="1076"/>
          <ac:spMkLst>
            <pc:docMk/>
            <pc:sldMk cId="4196299919" sldId="264"/>
            <ac:spMk id="11" creationId="{32FD08B6-FB67-00D6-14A3-39AD3FE0864E}"/>
          </ac:spMkLst>
        </pc:spChg>
      </pc:sldChg>
      <pc:sldChg chg="modSp">
        <pc:chgData name="Carol Jimenez" userId="S::carol.jimenez@theicss.org::8c24c8d2-2bbd-458a-9499-bf6cdb3cfcc7" providerId="AD" clId="Web-{4E4F84C0-0989-3A02-9777-787D8A47A724}" dt="2024-01-15T13:22:36.885" v="194" actId="20577"/>
        <pc:sldMkLst>
          <pc:docMk/>
          <pc:sldMk cId="526672419" sldId="270"/>
        </pc:sldMkLst>
        <pc:spChg chg="mod">
          <ac:chgData name="Carol Jimenez" userId="S::carol.jimenez@theicss.org::8c24c8d2-2bbd-458a-9499-bf6cdb3cfcc7" providerId="AD" clId="Web-{4E4F84C0-0989-3A02-9777-787D8A47A724}" dt="2024-01-15T13:22:36.885" v="194" actId="20577"/>
          <ac:spMkLst>
            <pc:docMk/>
            <pc:sldMk cId="526672419" sldId="270"/>
            <ac:spMk id="4" creationId="{60D7D1CA-46E2-76EA-4C77-24FB57FEBF3E}"/>
          </ac:spMkLst>
        </pc:spChg>
      </pc:sldChg>
    </pc:docChg>
  </pc:docChgLst>
  <pc:docChgLst>
    <pc:chgData name="Carol Jimenez" userId="S::carol.jimenez@theicss.org::8c24c8d2-2bbd-458a-9499-bf6cdb3cfcc7" providerId="AD" clId="Web-{B741E035-2CD2-3C5B-68E8-B24E8AAAE7C0}"/>
    <pc:docChg chg="addSld delSld modSld sldOrd">
      <pc:chgData name="Carol Jimenez" userId="S::carol.jimenez@theicss.org::8c24c8d2-2bbd-458a-9499-bf6cdb3cfcc7" providerId="AD" clId="Web-{B741E035-2CD2-3C5B-68E8-B24E8AAAE7C0}" dt="2024-01-10T16:05:21.200" v="601" actId="1076"/>
      <pc:docMkLst>
        <pc:docMk/>
      </pc:docMkLst>
      <pc:sldChg chg="modSp">
        <pc:chgData name="Carol Jimenez" userId="S::carol.jimenez@theicss.org::8c24c8d2-2bbd-458a-9499-bf6cdb3cfcc7" providerId="AD" clId="Web-{B741E035-2CD2-3C5B-68E8-B24E8AAAE7C0}" dt="2024-01-10T14:00:39.337" v="55" actId="14100"/>
        <pc:sldMkLst>
          <pc:docMk/>
          <pc:sldMk cId="3860289085" sldId="256"/>
        </pc:sldMkLst>
        <pc:spChg chg="mod">
          <ac:chgData name="Carol Jimenez" userId="S::carol.jimenez@theicss.org::8c24c8d2-2bbd-458a-9499-bf6cdb3cfcc7" providerId="AD" clId="Web-{B741E035-2CD2-3C5B-68E8-B24E8AAAE7C0}" dt="2024-01-10T13:58:17.677" v="20" actId="20577"/>
          <ac:spMkLst>
            <pc:docMk/>
            <pc:sldMk cId="3860289085" sldId="256"/>
            <ac:spMk id="18" creationId="{CD6693B9-89A5-E3FB-4E37-ED383C5869C6}"/>
          </ac:spMkLst>
        </pc:spChg>
        <pc:spChg chg="mod">
          <ac:chgData name="Carol Jimenez" userId="S::carol.jimenez@theicss.org::8c24c8d2-2bbd-458a-9499-bf6cdb3cfcc7" providerId="AD" clId="Web-{B741E035-2CD2-3C5B-68E8-B24E8AAAE7C0}" dt="2024-01-10T14:00:39.337" v="55" actId="14100"/>
          <ac:spMkLst>
            <pc:docMk/>
            <pc:sldMk cId="3860289085" sldId="256"/>
            <ac:spMk id="20" creationId="{DAF967EF-0D47-096A-7A5C-C89693A87B38}"/>
          </ac:spMkLst>
        </pc:spChg>
      </pc:sldChg>
      <pc:sldChg chg="modSp">
        <pc:chgData name="Carol Jimenez" userId="S::carol.jimenez@theicss.org::8c24c8d2-2bbd-458a-9499-bf6cdb3cfcc7" providerId="AD" clId="Web-{B741E035-2CD2-3C5B-68E8-B24E8AAAE7C0}" dt="2024-01-10T14:39:12.459" v="247" actId="1076"/>
        <pc:sldMkLst>
          <pc:docMk/>
          <pc:sldMk cId="14537880" sldId="257"/>
        </pc:sldMkLst>
        <pc:spChg chg="mod">
          <ac:chgData name="Carol Jimenez" userId="S::carol.jimenez@theicss.org::8c24c8d2-2bbd-458a-9499-bf6cdb3cfcc7" providerId="AD" clId="Web-{B741E035-2CD2-3C5B-68E8-B24E8AAAE7C0}" dt="2024-01-10T14:39:12.459" v="247" actId="1076"/>
          <ac:spMkLst>
            <pc:docMk/>
            <pc:sldMk cId="14537880" sldId="257"/>
            <ac:spMk id="9" creationId="{2019205E-6B26-0B66-6601-3122442DD09F}"/>
          </ac:spMkLst>
        </pc:spChg>
      </pc:sldChg>
      <pc:sldChg chg="addSp modSp ord">
        <pc:chgData name="Carol Jimenez" userId="S::carol.jimenez@theicss.org::8c24c8d2-2bbd-458a-9499-bf6cdb3cfcc7" providerId="AD" clId="Web-{B741E035-2CD2-3C5B-68E8-B24E8AAAE7C0}" dt="2024-01-10T16:05:21.200" v="601" actId="1076"/>
        <pc:sldMkLst>
          <pc:docMk/>
          <pc:sldMk cId="2349029494" sldId="260"/>
        </pc:sldMkLst>
        <pc:spChg chg="add mod">
          <ac:chgData name="Carol Jimenez" userId="S::carol.jimenez@theicss.org::8c24c8d2-2bbd-458a-9499-bf6cdb3cfcc7" providerId="AD" clId="Web-{B741E035-2CD2-3C5B-68E8-B24E8AAAE7C0}" dt="2024-01-10T16:02:56.523" v="592" actId="1076"/>
          <ac:spMkLst>
            <pc:docMk/>
            <pc:sldMk cId="2349029494" sldId="260"/>
            <ac:spMk id="2" creationId="{354EA45A-75AE-39AE-FBC0-5B58756A2B61}"/>
          </ac:spMkLst>
        </pc:spChg>
        <pc:spChg chg="mod">
          <ac:chgData name="Carol Jimenez" userId="S::carol.jimenez@theicss.org::8c24c8d2-2bbd-458a-9499-bf6cdb3cfcc7" providerId="AD" clId="Web-{B741E035-2CD2-3C5B-68E8-B24E8AAAE7C0}" dt="2024-01-10T16:02:43.226" v="586" actId="20577"/>
          <ac:spMkLst>
            <pc:docMk/>
            <pc:sldMk cId="2349029494" sldId="260"/>
            <ac:spMk id="3" creationId="{41B809C2-8501-C08B-8022-31950592EF68}"/>
          </ac:spMkLst>
        </pc:spChg>
        <pc:graphicFrameChg chg="mod modGraphic">
          <ac:chgData name="Carol Jimenez" userId="S::carol.jimenez@theicss.org::8c24c8d2-2bbd-458a-9499-bf6cdb3cfcc7" providerId="AD" clId="Web-{B741E035-2CD2-3C5B-68E8-B24E8AAAE7C0}" dt="2024-01-10T16:05:21.200" v="601" actId="1076"/>
          <ac:graphicFrameMkLst>
            <pc:docMk/>
            <pc:sldMk cId="2349029494" sldId="260"/>
            <ac:graphicFrameMk id="4" creationId="{6957F895-DFD7-8355-1719-41AAA9B4ED6B}"/>
          </ac:graphicFrameMkLst>
        </pc:graphicFrameChg>
      </pc:sldChg>
      <pc:sldChg chg="modSp">
        <pc:chgData name="Carol Jimenez" userId="S::carol.jimenez@theicss.org::8c24c8d2-2bbd-458a-9499-bf6cdb3cfcc7" providerId="AD" clId="Web-{B741E035-2CD2-3C5B-68E8-B24E8AAAE7C0}" dt="2024-01-10T14:05:01.719" v="71" actId="1076"/>
        <pc:sldMkLst>
          <pc:docMk/>
          <pc:sldMk cId="2278925210" sldId="261"/>
        </pc:sldMkLst>
        <pc:spChg chg="mod">
          <ac:chgData name="Carol Jimenez" userId="S::carol.jimenez@theicss.org::8c24c8d2-2bbd-458a-9499-bf6cdb3cfcc7" providerId="AD" clId="Web-{B741E035-2CD2-3C5B-68E8-B24E8AAAE7C0}" dt="2024-01-10T14:04:49.578" v="67" actId="14100"/>
          <ac:spMkLst>
            <pc:docMk/>
            <pc:sldMk cId="2278925210" sldId="261"/>
            <ac:spMk id="7" creationId="{0761BDEF-146D-A918-1923-B994C44D0711}"/>
          </ac:spMkLst>
        </pc:spChg>
        <pc:spChg chg="mod">
          <ac:chgData name="Carol Jimenez" userId="S::carol.jimenez@theicss.org::8c24c8d2-2bbd-458a-9499-bf6cdb3cfcc7" providerId="AD" clId="Web-{B741E035-2CD2-3C5B-68E8-B24E8AAAE7C0}" dt="2024-01-10T14:05:01.719" v="71" actId="1076"/>
          <ac:spMkLst>
            <pc:docMk/>
            <pc:sldMk cId="2278925210" sldId="261"/>
            <ac:spMk id="12" creationId="{D3BAA716-E9EC-0E88-6DE2-9A2258BC4915}"/>
          </ac:spMkLst>
        </pc:spChg>
        <pc:spChg chg="mod">
          <ac:chgData name="Carol Jimenez" userId="S::carol.jimenez@theicss.org::8c24c8d2-2bbd-458a-9499-bf6cdb3cfcc7" providerId="AD" clId="Web-{B741E035-2CD2-3C5B-68E8-B24E8AAAE7C0}" dt="2024-01-10T14:04:59.781" v="70" actId="1076"/>
          <ac:spMkLst>
            <pc:docMk/>
            <pc:sldMk cId="2278925210" sldId="261"/>
            <ac:spMk id="22" creationId="{B57720E9-6A39-0C51-6D49-66CF1F55049D}"/>
          </ac:spMkLst>
        </pc:spChg>
        <pc:spChg chg="mod">
          <ac:chgData name="Carol Jimenez" userId="S::carol.jimenez@theicss.org::8c24c8d2-2bbd-458a-9499-bf6cdb3cfcc7" providerId="AD" clId="Web-{B741E035-2CD2-3C5B-68E8-B24E8AAAE7C0}" dt="2024-01-10T14:04:56.875" v="69" actId="1076"/>
          <ac:spMkLst>
            <pc:docMk/>
            <pc:sldMk cId="2278925210" sldId="261"/>
            <ac:spMk id="23" creationId="{CBB8CBD2-FC9E-8DD5-890C-175667D7E805}"/>
          </ac:spMkLst>
        </pc:spChg>
      </pc:sldChg>
      <pc:sldChg chg="modSp">
        <pc:chgData name="Carol Jimenez" userId="S::carol.jimenez@theicss.org::8c24c8d2-2bbd-458a-9499-bf6cdb3cfcc7" providerId="AD" clId="Web-{B741E035-2CD2-3C5B-68E8-B24E8AAAE7C0}" dt="2024-01-10T14:05:50.142" v="76" actId="1076"/>
        <pc:sldMkLst>
          <pc:docMk/>
          <pc:sldMk cId="3419962165" sldId="262"/>
        </pc:sldMkLst>
        <pc:spChg chg="mod">
          <ac:chgData name="Carol Jimenez" userId="S::carol.jimenez@theicss.org::8c24c8d2-2bbd-458a-9499-bf6cdb3cfcc7" providerId="AD" clId="Web-{B741E035-2CD2-3C5B-68E8-B24E8AAAE7C0}" dt="2024-01-10T14:05:50.142" v="76" actId="1076"/>
          <ac:spMkLst>
            <pc:docMk/>
            <pc:sldMk cId="3419962165" sldId="262"/>
            <ac:spMk id="5" creationId="{F54B073B-4003-F913-BF2B-CAC880A24558}"/>
          </ac:spMkLst>
        </pc:spChg>
        <pc:picChg chg="mod">
          <ac:chgData name="Carol Jimenez" userId="S::carol.jimenez@theicss.org::8c24c8d2-2bbd-458a-9499-bf6cdb3cfcc7" providerId="AD" clId="Web-{B741E035-2CD2-3C5B-68E8-B24E8AAAE7C0}" dt="2024-01-10T14:05:45.736" v="75" actId="14100"/>
          <ac:picMkLst>
            <pc:docMk/>
            <pc:sldMk cId="3419962165" sldId="262"/>
            <ac:picMk id="3" creationId="{B663C949-429F-0D17-0A98-7B4A743AF158}"/>
          </ac:picMkLst>
        </pc:picChg>
      </pc:sldChg>
      <pc:sldChg chg="addSp modSp">
        <pc:chgData name="Carol Jimenez" userId="S::carol.jimenez@theicss.org::8c24c8d2-2bbd-458a-9499-bf6cdb3cfcc7" providerId="AD" clId="Web-{B741E035-2CD2-3C5B-68E8-B24E8AAAE7C0}" dt="2024-01-10T15:58:55.796" v="576" actId="14100"/>
        <pc:sldMkLst>
          <pc:docMk/>
          <pc:sldMk cId="3689885768" sldId="263"/>
        </pc:sldMkLst>
        <pc:spChg chg="add mod">
          <ac:chgData name="Carol Jimenez" userId="S::carol.jimenez@theicss.org::8c24c8d2-2bbd-458a-9499-bf6cdb3cfcc7" providerId="AD" clId="Web-{B741E035-2CD2-3C5B-68E8-B24E8AAAE7C0}" dt="2024-01-10T15:58:55.796" v="576" actId="14100"/>
          <ac:spMkLst>
            <pc:docMk/>
            <pc:sldMk cId="3689885768" sldId="263"/>
            <ac:spMk id="2" creationId="{7628BFFE-2551-2481-18D7-F8149B78DF5E}"/>
          </ac:spMkLst>
        </pc:spChg>
      </pc:sldChg>
      <pc:sldChg chg="addSp delSp modSp add replId">
        <pc:chgData name="Carol Jimenez" userId="S::carol.jimenez@theicss.org::8c24c8d2-2bbd-458a-9499-bf6cdb3cfcc7" providerId="AD" clId="Web-{B741E035-2CD2-3C5B-68E8-B24E8AAAE7C0}" dt="2024-01-10T14:41:23.338" v="293" actId="1076"/>
        <pc:sldMkLst>
          <pc:docMk/>
          <pc:sldMk cId="63437156" sldId="268"/>
        </pc:sldMkLst>
        <pc:spChg chg="add mod">
          <ac:chgData name="Carol Jimenez" userId="S::carol.jimenez@theicss.org::8c24c8d2-2bbd-458a-9499-bf6cdb3cfcc7" providerId="AD" clId="Web-{B741E035-2CD2-3C5B-68E8-B24E8AAAE7C0}" dt="2024-01-10T14:41:23.338" v="293" actId="1076"/>
          <ac:spMkLst>
            <pc:docMk/>
            <pc:sldMk cId="63437156" sldId="268"/>
            <ac:spMk id="2" creationId="{320417E2-463F-FEB2-DB54-AC761D63FC6C}"/>
          </ac:spMkLst>
        </pc:spChg>
        <pc:spChg chg="del">
          <ac:chgData name="Carol Jimenez" userId="S::carol.jimenez@theicss.org::8c24c8d2-2bbd-458a-9499-bf6cdb3cfcc7" providerId="AD" clId="Web-{B741E035-2CD2-3C5B-68E8-B24E8AAAE7C0}" dt="2024-01-10T14:20:39.493" v="86"/>
          <ac:spMkLst>
            <pc:docMk/>
            <pc:sldMk cId="63437156" sldId="268"/>
            <ac:spMk id="9" creationId="{6E4540F8-2EEF-C6A7-6BC5-F6C5236AE4EE}"/>
          </ac:spMkLst>
        </pc:spChg>
        <pc:spChg chg="del">
          <ac:chgData name="Carol Jimenez" userId="S::carol.jimenez@theicss.org::8c24c8d2-2bbd-458a-9499-bf6cdb3cfcc7" providerId="AD" clId="Web-{B741E035-2CD2-3C5B-68E8-B24E8AAAE7C0}" dt="2024-01-10T14:20:43.477" v="90"/>
          <ac:spMkLst>
            <pc:docMk/>
            <pc:sldMk cId="63437156" sldId="268"/>
            <ac:spMk id="10" creationId="{B8D1F649-87F7-10A2-9A51-E78ADF8501BC}"/>
          </ac:spMkLst>
        </pc:spChg>
        <pc:spChg chg="del">
          <ac:chgData name="Carol Jimenez" userId="S::carol.jimenez@theicss.org::8c24c8d2-2bbd-458a-9499-bf6cdb3cfcc7" providerId="AD" clId="Web-{B741E035-2CD2-3C5B-68E8-B24E8AAAE7C0}" dt="2024-01-10T14:20:44.931" v="91"/>
          <ac:spMkLst>
            <pc:docMk/>
            <pc:sldMk cId="63437156" sldId="268"/>
            <ac:spMk id="11" creationId="{40634174-47FF-8F1E-6618-9F4C35FD92A7}"/>
          </ac:spMkLst>
        </pc:spChg>
        <pc:picChg chg="del">
          <ac:chgData name="Carol Jimenez" userId="S::carol.jimenez@theicss.org::8c24c8d2-2bbd-458a-9499-bf6cdb3cfcc7" providerId="AD" clId="Web-{B741E035-2CD2-3C5B-68E8-B24E8AAAE7C0}" dt="2024-01-10T14:20:34.649" v="85"/>
          <ac:picMkLst>
            <pc:docMk/>
            <pc:sldMk cId="63437156" sldId="268"/>
            <ac:picMk id="3" creationId="{338B3706-2BD8-F973-BFE9-048926C7AA69}"/>
          </ac:picMkLst>
        </pc:picChg>
        <pc:cxnChg chg="del mod">
          <ac:chgData name="Carol Jimenez" userId="S::carol.jimenez@theicss.org::8c24c8d2-2bbd-458a-9499-bf6cdb3cfcc7" providerId="AD" clId="Web-{B741E035-2CD2-3C5B-68E8-B24E8AAAE7C0}" dt="2024-01-10T14:20:41.024" v="88"/>
          <ac:cxnSpMkLst>
            <pc:docMk/>
            <pc:sldMk cId="63437156" sldId="268"/>
            <ac:cxnSpMk id="5" creationId="{8F41C0EB-91CB-47D5-DF6B-5CAA1B10C982}"/>
          </ac:cxnSpMkLst>
        </pc:cxnChg>
        <pc:cxnChg chg="del">
          <ac:chgData name="Carol Jimenez" userId="S::carol.jimenez@theicss.org::8c24c8d2-2bbd-458a-9499-bf6cdb3cfcc7" providerId="AD" clId="Web-{B741E035-2CD2-3C5B-68E8-B24E8AAAE7C0}" dt="2024-01-10T14:20:42.196" v="89"/>
          <ac:cxnSpMkLst>
            <pc:docMk/>
            <pc:sldMk cId="63437156" sldId="268"/>
            <ac:cxnSpMk id="8" creationId="{38821FB9-ABB7-BCD7-AC77-CE0A9F787A1C}"/>
          </ac:cxnSpMkLst>
        </pc:cxnChg>
      </pc:sldChg>
      <pc:sldChg chg="addSp delSp modSp add replId">
        <pc:chgData name="Carol Jimenez" userId="S::carol.jimenez@theicss.org::8c24c8d2-2bbd-458a-9499-bf6cdb3cfcc7" providerId="AD" clId="Web-{B741E035-2CD2-3C5B-68E8-B24E8AAAE7C0}" dt="2024-01-10T14:40:45.290" v="289" actId="14100"/>
        <pc:sldMkLst>
          <pc:docMk/>
          <pc:sldMk cId="3156217037" sldId="269"/>
        </pc:sldMkLst>
        <pc:spChg chg="del mod">
          <ac:chgData name="Carol Jimenez" userId="S::carol.jimenez@theicss.org::8c24c8d2-2bbd-458a-9499-bf6cdb3cfcc7" providerId="AD" clId="Web-{B741E035-2CD2-3C5B-68E8-B24E8AAAE7C0}" dt="2024-01-10T14:31:56.995" v="147"/>
          <ac:spMkLst>
            <pc:docMk/>
            <pc:sldMk cId="3156217037" sldId="269"/>
            <ac:spMk id="2" creationId="{0E0351E1-B75D-A8A7-26E4-C6EC18DCF0C1}"/>
          </ac:spMkLst>
        </pc:spChg>
        <pc:spChg chg="add mod">
          <ac:chgData name="Carol Jimenez" userId="S::carol.jimenez@theicss.org::8c24c8d2-2bbd-458a-9499-bf6cdb3cfcc7" providerId="AD" clId="Web-{B741E035-2CD2-3C5B-68E8-B24E8AAAE7C0}" dt="2024-01-10T14:40:45.290" v="289" actId="14100"/>
          <ac:spMkLst>
            <pc:docMk/>
            <pc:sldMk cId="3156217037" sldId="269"/>
            <ac:spMk id="4" creationId="{A8158654-6455-3816-9AE7-241B6674F620}"/>
          </ac:spMkLst>
        </pc:spChg>
        <pc:picChg chg="add mod">
          <ac:chgData name="Carol Jimenez" userId="S::carol.jimenez@theicss.org::8c24c8d2-2bbd-458a-9499-bf6cdb3cfcc7" providerId="AD" clId="Web-{B741E035-2CD2-3C5B-68E8-B24E8AAAE7C0}" dt="2024-01-10T14:40:20.664" v="283" actId="1076"/>
          <ac:picMkLst>
            <pc:docMk/>
            <pc:sldMk cId="3156217037" sldId="269"/>
            <ac:picMk id="3" creationId="{108B0EFD-07E4-9F32-5B21-330232FA8A27}"/>
          </ac:picMkLst>
        </pc:picChg>
      </pc:sldChg>
      <pc:sldChg chg="modSp add replId">
        <pc:chgData name="Carol Jimenez" userId="S::carol.jimenez@theicss.org::8c24c8d2-2bbd-458a-9499-bf6cdb3cfcc7" providerId="AD" clId="Web-{B741E035-2CD2-3C5B-68E8-B24E8AAAE7C0}" dt="2024-01-10T16:03:33.852" v="596" actId="20577"/>
        <pc:sldMkLst>
          <pc:docMk/>
          <pc:sldMk cId="526672419" sldId="270"/>
        </pc:sldMkLst>
        <pc:spChg chg="mod">
          <ac:chgData name="Carol Jimenez" userId="S::carol.jimenez@theicss.org::8c24c8d2-2bbd-458a-9499-bf6cdb3cfcc7" providerId="AD" clId="Web-{B741E035-2CD2-3C5B-68E8-B24E8AAAE7C0}" dt="2024-01-10T16:03:33.852" v="596" actId="20577"/>
          <ac:spMkLst>
            <pc:docMk/>
            <pc:sldMk cId="526672419" sldId="270"/>
            <ac:spMk id="4" creationId="{60D7D1CA-46E2-76EA-4C77-24FB57FEBF3E}"/>
          </ac:spMkLst>
        </pc:spChg>
        <pc:picChg chg="mod">
          <ac:chgData name="Carol Jimenez" userId="S::carol.jimenez@theicss.org::8c24c8d2-2bbd-458a-9499-bf6cdb3cfcc7" providerId="AD" clId="Web-{B741E035-2CD2-3C5B-68E8-B24E8AAAE7C0}" dt="2024-01-10T15:50:01.763" v="392" actId="1076"/>
          <ac:picMkLst>
            <pc:docMk/>
            <pc:sldMk cId="526672419" sldId="270"/>
            <ac:picMk id="3" creationId="{B918A643-01FA-C58D-DD8A-E6C867CDACEC}"/>
          </ac:picMkLst>
        </pc:picChg>
      </pc:sldChg>
      <pc:sldChg chg="add del replId">
        <pc:chgData name="Carol Jimenez" userId="S::carol.jimenez@theicss.org::8c24c8d2-2bbd-458a-9499-bf6cdb3cfcc7" providerId="AD" clId="Web-{B741E035-2CD2-3C5B-68E8-B24E8AAAE7C0}" dt="2024-01-10T14:32:17.339" v="150"/>
        <pc:sldMkLst>
          <pc:docMk/>
          <pc:sldMk cId="2382453314" sldId="270"/>
        </pc:sldMkLst>
      </pc:sldChg>
      <pc:sldChg chg="modSp add replId">
        <pc:chgData name="Carol Jimenez" userId="S::carol.jimenez@theicss.org::8c24c8d2-2bbd-458a-9499-bf6cdb3cfcc7" providerId="AD" clId="Web-{B741E035-2CD2-3C5B-68E8-B24E8AAAE7C0}" dt="2024-01-10T15:51:45.485" v="441" actId="1076"/>
        <pc:sldMkLst>
          <pc:docMk/>
          <pc:sldMk cId="3261000240" sldId="271"/>
        </pc:sldMkLst>
        <pc:spChg chg="mod">
          <ac:chgData name="Carol Jimenez" userId="S::carol.jimenez@theicss.org::8c24c8d2-2bbd-458a-9499-bf6cdb3cfcc7" providerId="AD" clId="Web-{B741E035-2CD2-3C5B-68E8-B24E8AAAE7C0}" dt="2024-01-10T15:51:41.954" v="440" actId="14100"/>
          <ac:spMkLst>
            <pc:docMk/>
            <pc:sldMk cId="3261000240" sldId="271"/>
            <ac:spMk id="4" creationId="{096AA3D3-B2D6-DE28-558D-2A9EA6846B8B}"/>
          </ac:spMkLst>
        </pc:spChg>
        <pc:picChg chg="mod">
          <ac:chgData name="Carol Jimenez" userId="S::carol.jimenez@theicss.org::8c24c8d2-2bbd-458a-9499-bf6cdb3cfcc7" providerId="AD" clId="Web-{B741E035-2CD2-3C5B-68E8-B24E8AAAE7C0}" dt="2024-01-10T15:51:45.485" v="441" actId="1076"/>
          <ac:picMkLst>
            <pc:docMk/>
            <pc:sldMk cId="3261000240" sldId="271"/>
            <ac:picMk id="3" creationId="{8B523B65-6D88-C8A2-80F5-3874E5FB82A7}"/>
          </ac:picMkLst>
        </pc:picChg>
      </pc:sldChg>
      <pc:sldChg chg="addSp delSp modSp add replId">
        <pc:chgData name="Carol Jimenez" userId="S::carol.jimenez@theicss.org::8c24c8d2-2bbd-458a-9499-bf6cdb3cfcc7" providerId="AD" clId="Web-{B741E035-2CD2-3C5B-68E8-B24E8AAAE7C0}" dt="2024-01-10T15:56:12.854" v="523" actId="20577"/>
        <pc:sldMkLst>
          <pc:docMk/>
          <pc:sldMk cId="4206141862" sldId="272"/>
        </pc:sldMkLst>
        <pc:spChg chg="mod">
          <ac:chgData name="Carol Jimenez" userId="S::carol.jimenez@theicss.org::8c24c8d2-2bbd-458a-9499-bf6cdb3cfcc7" providerId="AD" clId="Web-{B741E035-2CD2-3C5B-68E8-B24E8AAAE7C0}" dt="2024-01-10T15:56:10.713" v="522" actId="20577"/>
          <ac:spMkLst>
            <pc:docMk/>
            <pc:sldMk cId="4206141862" sldId="272"/>
            <ac:spMk id="4" creationId="{51FEB84E-4A44-2AB7-B244-66029DC7340A}"/>
          </ac:spMkLst>
        </pc:spChg>
        <pc:spChg chg="add mod">
          <ac:chgData name="Carol Jimenez" userId="S::carol.jimenez@theicss.org::8c24c8d2-2bbd-458a-9499-bf6cdb3cfcc7" providerId="AD" clId="Web-{B741E035-2CD2-3C5B-68E8-B24E8AAAE7C0}" dt="2024-01-10T15:56:12.854" v="523" actId="20577"/>
          <ac:spMkLst>
            <pc:docMk/>
            <pc:sldMk cId="4206141862" sldId="272"/>
            <ac:spMk id="6" creationId="{3DEFA170-8BFE-5A85-9689-C68AF33EEC66}"/>
          </ac:spMkLst>
        </pc:spChg>
        <pc:picChg chg="add mod">
          <ac:chgData name="Carol Jimenez" userId="S::carol.jimenez@theicss.org::8c24c8d2-2bbd-458a-9499-bf6cdb3cfcc7" providerId="AD" clId="Web-{B741E035-2CD2-3C5B-68E8-B24E8AAAE7C0}" dt="2024-01-10T15:54:44.444" v="471"/>
          <ac:picMkLst>
            <pc:docMk/>
            <pc:sldMk cId="4206141862" sldId="272"/>
            <ac:picMk id="2" creationId="{60AAF8BE-D18C-A151-6794-6091EE467F86}"/>
          </ac:picMkLst>
        </pc:picChg>
        <pc:picChg chg="mod">
          <ac:chgData name="Carol Jimenez" userId="S::carol.jimenez@theicss.org::8c24c8d2-2bbd-458a-9499-bf6cdb3cfcc7" providerId="AD" clId="Web-{B741E035-2CD2-3C5B-68E8-B24E8AAAE7C0}" dt="2024-01-10T15:53:21.614" v="444"/>
          <ac:picMkLst>
            <pc:docMk/>
            <pc:sldMk cId="4206141862" sldId="272"/>
            <ac:picMk id="3" creationId="{21E237F1-D9F6-29A6-4D3A-0D37A9F8073F}"/>
          </ac:picMkLst>
        </pc:picChg>
        <pc:picChg chg="add del">
          <ac:chgData name="Carol Jimenez" userId="S::carol.jimenez@theicss.org::8c24c8d2-2bbd-458a-9499-bf6cdb3cfcc7" providerId="AD" clId="Web-{B741E035-2CD2-3C5B-68E8-B24E8AAAE7C0}" dt="2024-01-10T15:54:50.757" v="473"/>
          <ac:picMkLst>
            <pc:docMk/>
            <pc:sldMk cId="4206141862" sldId="272"/>
            <ac:picMk id="5" creationId="{548E6754-92E6-11EE-B010-FCDB6B3325D2}"/>
          </ac:picMkLst>
        </pc:picChg>
      </pc:sldChg>
      <pc:sldChg chg="delSp modSp add replId">
        <pc:chgData name="Carol Jimenez" userId="S::carol.jimenez@theicss.org::8c24c8d2-2bbd-458a-9499-bf6cdb3cfcc7" providerId="AD" clId="Web-{B741E035-2CD2-3C5B-68E8-B24E8AAAE7C0}" dt="2024-01-10T15:57:31.840" v="552"/>
        <pc:sldMkLst>
          <pc:docMk/>
          <pc:sldMk cId="3372004067" sldId="273"/>
        </pc:sldMkLst>
        <pc:spChg chg="mod">
          <ac:chgData name="Carol Jimenez" userId="S::carol.jimenez@theicss.org::8c24c8d2-2bbd-458a-9499-bf6cdb3cfcc7" providerId="AD" clId="Web-{B741E035-2CD2-3C5B-68E8-B24E8AAAE7C0}" dt="2024-01-10T15:57:21.934" v="547" actId="20577"/>
          <ac:spMkLst>
            <pc:docMk/>
            <pc:sldMk cId="3372004067" sldId="273"/>
            <ac:spMk id="4" creationId="{432B552B-3903-E6FB-384D-72CBEB33F616}"/>
          </ac:spMkLst>
        </pc:spChg>
        <pc:spChg chg="del mod">
          <ac:chgData name="Carol Jimenez" userId="S::carol.jimenez@theicss.org::8c24c8d2-2bbd-458a-9499-bf6cdb3cfcc7" providerId="AD" clId="Web-{B741E035-2CD2-3C5B-68E8-B24E8AAAE7C0}" dt="2024-01-10T15:57:31.840" v="552"/>
          <ac:spMkLst>
            <pc:docMk/>
            <pc:sldMk cId="3372004067" sldId="273"/>
            <ac:spMk id="6" creationId="{D659A5E7-A2AB-71F5-EE61-589DC4025F83}"/>
          </ac:spMkLst>
        </pc:spChg>
        <pc:picChg chg="del">
          <ac:chgData name="Carol Jimenez" userId="S::carol.jimenez@theicss.org::8c24c8d2-2bbd-458a-9499-bf6cdb3cfcc7" providerId="AD" clId="Web-{B741E035-2CD2-3C5B-68E8-B24E8AAAE7C0}" dt="2024-01-10T15:57:24.325" v="548"/>
          <ac:picMkLst>
            <pc:docMk/>
            <pc:sldMk cId="3372004067" sldId="273"/>
            <ac:picMk id="2" creationId="{27041CEE-1115-022E-740F-D4980C6686F3}"/>
          </ac:picMkLst>
        </pc:picChg>
        <pc:picChg chg="mod">
          <ac:chgData name="Carol Jimenez" userId="S::carol.jimenez@theicss.org::8c24c8d2-2bbd-458a-9499-bf6cdb3cfcc7" providerId="AD" clId="Web-{B741E035-2CD2-3C5B-68E8-B24E8AAAE7C0}" dt="2024-01-10T15:56:55.574" v="526"/>
          <ac:picMkLst>
            <pc:docMk/>
            <pc:sldMk cId="3372004067" sldId="273"/>
            <ac:picMk id="3" creationId="{DF4E2892-7963-722A-1DE0-9054A900EC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1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6498-21D8-2DEE-AD19-FEDB88DC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BA668-49E8-50AB-23F9-7C5560BEC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1353-A427-FF79-23AA-E5C7C100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2FF86-E7F9-5C94-698E-570F7356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8B2F3-23B2-861E-5F11-624DFE0B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05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02225-9239-66CB-C9CB-7C19B7F52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DABB9A-E7D3-551D-1CC1-7A820B405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DEE5-92BB-9E1D-7E3A-60673A0D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6F88-02BC-C4E0-E7DF-B93A80CB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9CFAB-C0CB-855D-A37B-8B24E7D9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15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EFD60-D549-CBE4-75A0-E8F971B81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306E5-C794-64ED-CEF5-1FE1B700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1EFA2-765B-A6CC-AA82-B88279730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90429-7424-9F18-4654-F0C1D1DD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72D7B-B512-AAA5-27E8-7F8BAD06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35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98661-5D0B-6360-0112-AE36F29BA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A880-909A-870F-87C1-94914F1E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2F3A1-4A2E-1F75-C3CA-3862A99C1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0F089-302B-EB7E-FD67-666038F1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E33D-B786-6EB4-517F-76122CE0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22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0BF1-4C1D-71FD-3481-DA27510D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18F6C-DE2E-2B7C-BA1D-9AE3744D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5AC12-11D6-C034-0067-D317F8575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DFA32-9405-6ED8-75D7-C3F08EB6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7A15-4DCE-0D37-FD98-B7085528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53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480D-2ACD-B8D4-F8CF-785804335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79399-213C-A2A8-4933-336C64E4D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F60E-E8FB-4B5E-D185-F4DFF02B4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4B736-1130-5A1D-3A53-922D138B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ABF30-9824-F7E4-BB85-3437C1EC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E644D-2BE2-EE90-C513-ED91093A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26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B2B3-996D-95B2-6665-2696CCA0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7FB9B-4FDC-E9DD-D564-C1AA3DE55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089DF-CFD0-6603-33C7-565E69091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29C03-7081-7232-E99A-EF5CBB7EE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88482-F75D-5BAC-DB5A-68A400003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944B0-78B4-3418-A637-7C5AC2FE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844F5-F89D-5AAA-2A68-6C25406F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669A7F-3D77-0815-D69B-3DFAABD88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0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A801-E9D2-8EC1-CE20-FE82D0309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3A183-5D50-952D-42EF-E881A389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8B856-4AB7-FA61-7AA8-2FA4399D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62987-AA77-7E48-E6A8-E6ADBC47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40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3FCE7-9947-A656-8B89-F3C28772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413CE3-8DC3-1411-1844-27611286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A92D0-E703-3326-7814-56E9D21F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823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66A0-7265-5488-6051-901F4C90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25DB-08E5-A3B3-4750-6B834ACA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65EB7-0865-38CE-A9CE-48536B12B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97B0F-B373-0C19-EC7F-D0B0C504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D13B41-8AB7-9ABF-BEE2-618AB00A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695A9-0894-D72D-3D73-545680D0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6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32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EB26-C397-0B5D-C38B-426B0D41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D1A721-9802-73C9-E251-158E13C83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669B1-49FD-EF4C-51B6-406BE007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C945F-CF4A-C942-63EE-4FB11F0C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F5376-D978-F8FB-0FC9-41EA33984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37237-B5F4-237D-A991-145828CD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891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3436-CEE9-356D-F95A-EF525B37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183FC-920E-FDF2-00CA-E2E0E0007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4848D-32A5-FB13-40C0-80D0E603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8556-229D-D2D6-DF9A-156B6759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D8676-C538-EE45-D78B-FCBD9BE0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8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19B13-F128-6815-225C-5A7818C21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AAC8D2-0672-5727-D81F-EE83868ED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C70CE-31A2-F27F-B8F7-B4A6B203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0FB42-C4ED-06ED-D59D-A74BD19E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7EECB-3A8C-07C4-1DB0-8DD1A7C6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80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9AF0-6DE4-E248-B1C8-655C6AB0C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D433A-2FCC-7046-9952-1C833A75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9E1E-091C-927D-F39A-9E8F8AA6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16274-9DBA-72A3-813A-10A6BA55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935A2-323F-E193-8C8B-DDB56D97D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8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55626-EC5A-BFBC-AD6D-0D077D50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2F7E8-E299-FD42-1BDE-E08625936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0E9E-8C25-C6C5-2CCD-DA9E2AFB0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34DC6-2CE0-8B86-A11A-1A1F6B04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6B380-D7E7-6F66-4617-C6B8FC09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FB372-68E1-43AD-8E91-3C0F7020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6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2128-27A0-2EFF-8355-7FD7AAC3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ACB45-8308-79E1-A48A-1CC4432FA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A7675-DD40-C304-6EDD-8C3200156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22B6C-49CB-217B-D85F-C108CDD62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364087-88BD-EE14-F1B6-5672384B1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5B2A5-7551-AB5C-5289-EB74C6A1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434BF-C349-ABED-9517-EFD04B89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8DE86-60AC-BE8E-DFBD-FBAB3D81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5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A643-7A48-0400-8AB4-1654D057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CFC2B-8507-FA33-09DD-5CFFE8D2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94465-B4FA-C368-2AA7-215BD1B3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9D09F-8F1B-FE30-FF39-092590D54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1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A815E-DEF4-03A7-6629-311BA729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A44B5-DA75-7B5A-46CE-A1D6B3DA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701C3-B928-7346-5F04-02686BED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5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DCB4-294B-65E8-768D-12C95C42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F0556-6FE4-E3F2-EFE3-1D6317A87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F5202B-176E-34BE-83FE-CB4CC9243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E39D1-10A0-A666-D6E4-B113B204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1AB47-0780-F5FE-068F-BBD576123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FCBCA-F55C-CB92-2FC1-6CDFD65B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69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192EC-63C7-7C16-08D7-AA4DD81D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B7D5A-57C1-219E-2379-01AAF847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D72E4-0682-19D6-5134-E7BD46B7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5CBB8-5E78-AD4F-7BCE-12A42D942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F4CE67-16A3-48B1-A45C-6AE88E8D3E7F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8FC80-6763-247E-0707-511D1398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453D-8388-31C4-EDD9-2566D0249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28D09E-38F6-486A-B9BE-FDC89A0DA9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0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5">
            <a:extLst>
              <a:ext uri="{FF2B5EF4-FFF2-40B4-BE49-F238E27FC236}">
                <a16:creationId xmlns:a16="http://schemas.microsoft.com/office/drawing/2014/main" id="{62FF9616-27E0-52A9-30D3-9DE2F2A5E46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5" y="293918"/>
            <a:ext cx="8733905" cy="708025"/>
          </a:xfrm>
          <a:prstGeom prst="rect">
            <a:avLst/>
          </a:prstGeom>
        </p:spPr>
      </p:pic>
      <p:pic>
        <p:nvPicPr>
          <p:cNvPr id="7" name="Imagem 2" descr="Uma imagem com texto, captura de ecrã, Gráficos, design gráfico&#10;&#10;Descrição gerada automaticamente">
            <a:extLst>
              <a:ext uri="{FF2B5EF4-FFF2-40B4-BE49-F238E27FC236}">
                <a16:creationId xmlns:a16="http://schemas.microsoft.com/office/drawing/2014/main" id="{09CB52F2-A4CB-6B6D-17B2-4CE210C4A31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9273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D4976A-791D-74BA-5B20-901E225F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60A85-6653-8C4B-0887-3C5F363FC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7345D-C2B3-23D7-9B0A-87BBF1F47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8860-D523-425D-A0D9-99FF755B9E50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FC38D-E2FB-B4EF-8005-8CB5699D4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B548A-4D26-CD3E-3479-DF375019B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9FA9-5CBF-49CE-91A4-B1FCE831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3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dmin@houseofvolunteers.com.&#8203;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@houseofvolunteers.com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>
            <a:extLst>
              <a:ext uri="{FF2B5EF4-FFF2-40B4-BE49-F238E27FC236}">
                <a16:creationId xmlns:a16="http://schemas.microsoft.com/office/drawing/2014/main" id="{9651D1C1-72ED-143E-C4E2-45C088A10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CD6693B9-89A5-E3FB-4E37-ED383C5869C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2984033"/>
            <a:ext cx="9144000" cy="165576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1D93AF"/>
                </a:solidFill>
                <a:latin typeface="inherit"/>
              </a:rPr>
              <a:t>Strategies for Improved Volunteer Engagement</a:t>
            </a:r>
          </a:p>
          <a:p>
            <a:pPr marL="0" indent="0" algn="ctr">
              <a:buNone/>
            </a:pPr>
            <a:endParaRPr lang="en-US" sz="5400" b="1" dirty="0">
              <a:solidFill>
                <a:srgbClr val="1D93AF"/>
              </a:solidFill>
              <a:latin typeface="inheri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967EF-0D47-096A-7A5C-C89693A87B38}"/>
              </a:ext>
            </a:extLst>
          </p:cNvPr>
          <p:cNvSpPr txBox="1"/>
          <p:nvPr/>
        </p:nvSpPr>
        <p:spPr>
          <a:xfrm>
            <a:off x="4329280" y="4855250"/>
            <a:ext cx="374515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b="1" dirty="0">
                <a:solidFill>
                  <a:srgbClr val="EA6343"/>
                </a:solidFill>
                <a:latin typeface="inherit"/>
              </a:rPr>
              <a:t>17 January 2024</a:t>
            </a:r>
            <a:endParaRPr lang="en-US" b="1" i="0" dirty="0">
              <a:solidFill>
                <a:srgbClr val="EA6343"/>
              </a:solidFill>
              <a:effectLst/>
              <a:latin typeface="inherit"/>
            </a:endParaRPr>
          </a:p>
          <a:p>
            <a:pPr algn="ctr" fontAlgn="base"/>
            <a:r>
              <a:rPr lang="en-US" b="1" dirty="0">
                <a:solidFill>
                  <a:srgbClr val="EA6343"/>
                </a:solidFill>
                <a:latin typeface="inherit"/>
              </a:rPr>
              <a:t>11:00 – 13:00 CET</a:t>
            </a:r>
          </a:p>
          <a:p>
            <a:pPr algn="ctr"/>
            <a:r>
              <a:rPr lang="en-US" b="1" dirty="0">
                <a:solidFill>
                  <a:srgbClr val="EA6343"/>
                </a:solidFill>
                <a:latin typeface="inherit"/>
              </a:rPr>
              <a:t>TAFISA's Mission 2030 workshop</a:t>
            </a:r>
          </a:p>
        </p:txBody>
      </p:sp>
    </p:spTree>
    <p:extLst>
      <p:ext uri="{BB962C8B-B14F-4D97-AF65-F5344CB8AC3E}">
        <p14:creationId xmlns:p14="http://schemas.microsoft.com/office/powerpoint/2010/main" val="386028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D09CB2-DFC3-56BD-A6A1-1D3AAB9B5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9" y="1750291"/>
            <a:ext cx="10261600" cy="510770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2EA8FF-0827-1E9A-389A-58C63634D191}"/>
              </a:ext>
            </a:extLst>
          </p:cNvPr>
          <p:cNvCxnSpPr>
            <a:cxnSpLocks/>
          </p:cNvCxnSpPr>
          <p:nvPr/>
        </p:nvCxnSpPr>
        <p:spPr>
          <a:xfrm flipH="1">
            <a:off x="4031291" y="2139192"/>
            <a:ext cx="654341" cy="436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9A6A5E-E00B-2778-B49F-494F1B59B431}"/>
              </a:ext>
            </a:extLst>
          </p:cNvPr>
          <p:cNvCxnSpPr>
            <a:cxnSpLocks/>
          </p:cNvCxnSpPr>
          <p:nvPr/>
        </p:nvCxnSpPr>
        <p:spPr>
          <a:xfrm flipH="1">
            <a:off x="4576576" y="3846353"/>
            <a:ext cx="654341" cy="436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C351F35-F207-B3A2-E7DC-282128A36814}"/>
              </a:ext>
            </a:extLst>
          </p:cNvPr>
          <p:cNvCxnSpPr>
            <a:cxnSpLocks/>
          </p:cNvCxnSpPr>
          <p:nvPr/>
        </p:nvCxnSpPr>
        <p:spPr>
          <a:xfrm flipH="1">
            <a:off x="10096531" y="3322040"/>
            <a:ext cx="654341" cy="436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F737-E753-997F-358D-53DDAC032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outline">
            <a:extLst>
              <a:ext uri="{FF2B5EF4-FFF2-40B4-BE49-F238E27FC236}">
                <a16:creationId xmlns:a16="http://schemas.microsoft.com/office/drawing/2014/main" id="{B918A643-01FA-C58D-DD8A-E6C867CDA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517" y="2100943"/>
            <a:ext cx="1271881" cy="1271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D7D1CA-46E2-76EA-4C77-24FB57FEBF3E}"/>
              </a:ext>
            </a:extLst>
          </p:cNvPr>
          <p:cNvSpPr txBox="1"/>
          <p:nvPr/>
        </p:nvSpPr>
        <p:spPr>
          <a:xfrm>
            <a:off x="1873957" y="1450623"/>
            <a:ext cx="10146827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endParaRPr lang="en-US" dirty="0"/>
          </a:p>
          <a:p>
            <a:r>
              <a:rPr lang="en-US" sz="4400" b="1" dirty="0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Support  </a:t>
            </a:r>
            <a:r>
              <a:rPr lang="en-US" sz="44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the development of Sport Volunteers' skills and competencies</a:t>
            </a:r>
          </a:p>
          <a:p>
            <a:endParaRPr lang="en-US"/>
          </a:p>
          <a:p>
            <a:endParaRPr lang="en-US" dirty="0">
              <a:solidFill>
                <a:srgbClr val="000000"/>
              </a:solidFill>
              <a:latin typeface="Calibri"/>
              <a:ea typeface="Lato"/>
              <a:cs typeface="Calibri"/>
            </a:endParaRPr>
          </a:p>
          <a:p>
            <a:r>
              <a:rPr lang="en-US" sz="4400" b="1" dirty="0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Support </a:t>
            </a:r>
            <a:r>
              <a:rPr lang="en-US" sz="4400" dirty="0">
                <a:solidFill>
                  <a:srgbClr val="1D93AF"/>
                </a:solidFill>
                <a:ea typeface="+mn-lt"/>
                <a:cs typeface="+mn-lt"/>
              </a:rPr>
              <a:t>Member </a:t>
            </a:r>
            <a:r>
              <a:rPr lang="en-US" sz="4400" dirty="0" err="1">
                <a:solidFill>
                  <a:srgbClr val="1D93AF"/>
                </a:solidFill>
                <a:ea typeface="+mn-lt"/>
                <a:cs typeface="+mn-lt"/>
              </a:rPr>
              <a:t>Organisations</a:t>
            </a:r>
            <a:r>
              <a:rPr lang="en-US" sz="4400" dirty="0">
                <a:solidFill>
                  <a:srgbClr val="1D93AF"/>
                </a:solidFill>
                <a:ea typeface="+mn-lt"/>
                <a:cs typeface="+mn-lt"/>
              </a:rPr>
              <a:t> to train their workforce</a:t>
            </a:r>
            <a:endParaRPr lang="en-US" dirty="0"/>
          </a:p>
          <a:p>
            <a:endParaRPr lang="en-US" sz="4800" b="1" dirty="0">
              <a:solidFill>
                <a:srgbClr val="1D93AF"/>
              </a:solidFill>
              <a:latin typeface="Lato"/>
              <a:ea typeface="La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26672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87CF8-3FFD-071C-7E75-178488CFF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3 outline">
            <a:extLst>
              <a:ext uri="{FF2B5EF4-FFF2-40B4-BE49-F238E27FC236}">
                <a16:creationId xmlns:a16="http://schemas.microsoft.com/office/drawing/2014/main" id="{8B523B65-6D88-C8A2-80F5-3874E5FB8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74" y="1992086"/>
            <a:ext cx="1271881" cy="1271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6AA3D3-B2D6-DE28-558D-2A9EA6846B8B}"/>
              </a:ext>
            </a:extLst>
          </p:cNvPr>
          <p:cNvSpPr txBox="1"/>
          <p:nvPr/>
        </p:nvSpPr>
        <p:spPr>
          <a:xfrm>
            <a:off x="1411315" y="1450623"/>
            <a:ext cx="10609469" cy="29238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endParaRPr lang="en-US" dirty="0"/>
          </a:p>
          <a:p>
            <a:r>
              <a:rPr lang="en-US" sz="4400" b="1" dirty="0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Development and Compilation </a:t>
            </a:r>
            <a:r>
              <a:rPr lang="en-US" sz="44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of Policy Recommendations </a:t>
            </a:r>
          </a:p>
          <a:p>
            <a:endParaRPr lang="en-US" sz="4800" b="1" dirty="0">
              <a:solidFill>
                <a:srgbClr val="1D93AF"/>
              </a:solidFill>
              <a:latin typeface="Lato"/>
              <a:ea typeface="La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6100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CFCE4-667D-C523-7FBA-1F6FB883F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30" y="2887757"/>
            <a:ext cx="5317188" cy="3283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CFCA2-62B4-ACC2-1D94-CFB271DEB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877" y="2887757"/>
            <a:ext cx="6062493" cy="3283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985CC-2D94-D923-743C-243B17535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30" y="1897569"/>
            <a:ext cx="11514788" cy="57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6D1B4-F611-551D-BC9A-1E339F6B7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4 outline">
            <a:extLst>
              <a:ext uri="{FF2B5EF4-FFF2-40B4-BE49-F238E27FC236}">
                <a16:creationId xmlns:a16="http://schemas.microsoft.com/office/drawing/2014/main" id="{21E237F1-D9F6-29A6-4D3A-0D37A9F80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74" y="1992086"/>
            <a:ext cx="1271881" cy="1271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EB84E-4A44-2AB7-B244-66029DC7340A}"/>
              </a:ext>
            </a:extLst>
          </p:cNvPr>
          <p:cNvSpPr txBox="1"/>
          <p:nvPr/>
        </p:nvSpPr>
        <p:spPr>
          <a:xfrm>
            <a:off x="1411315" y="1713694"/>
            <a:ext cx="1060946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endParaRPr lang="en-US" dirty="0"/>
          </a:p>
          <a:p>
            <a:r>
              <a:rPr lang="en-US" sz="4400" b="1" dirty="0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 Certification </a:t>
            </a:r>
            <a:r>
              <a:rPr lang="en-US" sz="44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of skills and competencies</a:t>
            </a:r>
          </a:p>
        </p:txBody>
      </p:sp>
      <p:pic>
        <p:nvPicPr>
          <p:cNvPr id="2" name="Graphic 1" descr="Badge 5 outline">
            <a:extLst>
              <a:ext uri="{FF2B5EF4-FFF2-40B4-BE49-F238E27FC236}">
                <a16:creationId xmlns:a16="http://schemas.microsoft.com/office/drawing/2014/main" id="{60AAF8BE-D18C-A151-6794-6091EE467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497" y="4206858"/>
            <a:ext cx="1271881" cy="1271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EFA170-8BFE-5A85-9689-C68AF33EEC66}"/>
              </a:ext>
            </a:extLst>
          </p:cNvPr>
          <p:cNvSpPr txBox="1"/>
          <p:nvPr/>
        </p:nvSpPr>
        <p:spPr>
          <a:xfrm>
            <a:off x="1411315" y="4027916"/>
            <a:ext cx="10609469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endParaRPr lang="en-US" dirty="0"/>
          </a:p>
          <a:p>
            <a:r>
              <a:rPr lang="en-US" sz="4400" b="1" dirty="0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 Development </a:t>
            </a:r>
            <a:r>
              <a:rPr lang="en-US" sz="44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of incentives </a:t>
            </a:r>
            <a:r>
              <a:rPr lang="en-US" sz="32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(business sector, universities, municipalities, </a:t>
            </a:r>
            <a:r>
              <a:rPr lang="en-US" sz="3200" dirty="0" err="1">
                <a:solidFill>
                  <a:srgbClr val="1D93AF"/>
                </a:solidFill>
                <a:latin typeface="Lato"/>
                <a:ea typeface="Lato"/>
                <a:cs typeface="Segoe UI"/>
              </a:rPr>
              <a:t>etc</a:t>
            </a:r>
            <a:r>
              <a:rPr lang="en-US" sz="32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614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87C95-294F-429A-0CF8-DA8CE7198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6 outline">
            <a:extLst>
              <a:ext uri="{FF2B5EF4-FFF2-40B4-BE49-F238E27FC236}">
                <a16:creationId xmlns:a16="http://schemas.microsoft.com/office/drawing/2014/main" id="{DF4E2892-7963-722A-1DE0-9054A900E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74" y="1992086"/>
            <a:ext cx="1271881" cy="1271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2B552B-3903-E6FB-384D-72CBEB33F616}"/>
              </a:ext>
            </a:extLst>
          </p:cNvPr>
          <p:cNvSpPr txBox="1"/>
          <p:nvPr/>
        </p:nvSpPr>
        <p:spPr>
          <a:xfrm>
            <a:off x="1411315" y="1713694"/>
            <a:ext cx="10609469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endParaRPr lang="en-US" dirty="0"/>
          </a:p>
          <a:p>
            <a:r>
              <a:rPr lang="en-US" sz="4400" b="1" dirty="0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 Promote </a:t>
            </a:r>
            <a:r>
              <a:rPr lang="en-US" sz="44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the exchange of information among peers </a:t>
            </a:r>
          </a:p>
        </p:txBody>
      </p:sp>
    </p:spTree>
    <p:extLst>
      <p:ext uri="{BB962C8B-B14F-4D97-AF65-F5344CB8AC3E}">
        <p14:creationId xmlns:p14="http://schemas.microsoft.com/office/powerpoint/2010/main" val="337200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63C949-429F-0D17-0A98-7B4A743A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6" y="2214915"/>
            <a:ext cx="6217594" cy="3939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B073B-4003-F913-BF2B-CAC880A24558}"/>
              </a:ext>
            </a:extLst>
          </p:cNvPr>
          <p:cNvSpPr txBox="1"/>
          <p:nvPr/>
        </p:nvSpPr>
        <p:spPr>
          <a:xfrm>
            <a:off x="6971176" y="3457631"/>
            <a:ext cx="50215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A6343"/>
                </a:solidFill>
                <a:effectLst/>
                <a:latin typeface="inherit"/>
              </a:rPr>
              <a:t>Stay connected with our Member </a:t>
            </a:r>
            <a:r>
              <a:rPr lang="en-US" b="1" i="0" dirty="0" err="1">
                <a:solidFill>
                  <a:srgbClr val="EA6343"/>
                </a:solidFill>
                <a:effectLst/>
                <a:latin typeface="inherit"/>
              </a:rPr>
              <a:t>Organisations</a:t>
            </a:r>
            <a:endParaRPr lang="en-US" b="1" i="0" dirty="0">
              <a:solidFill>
                <a:srgbClr val="050505"/>
              </a:solidFill>
              <a:effectLst/>
              <a:latin typeface="Lato" panose="020F050202020403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A6343"/>
                </a:solidFill>
                <a:effectLst/>
                <a:latin typeface="inherit"/>
              </a:rPr>
              <a:t>Extend your volunteering network</a:t>
            </a:r>
            <a:endParaRPr lang="en-US" b="1" i="0" dirty="0">
              <a:solidFill>
                <a:srgbClr val="050505"/>
              </a:solidFill>
              <a:effectLst/>
              <a:latin typeface="Lato" panose="020F050202020403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A6343"/>
                </a:solidFill>
                <a:effectLst/>
                <a:latin typeface="inherit"/>
              </a:rPr>
              <a:t>Share your stories </a:t>
            </a:r>
            <a:endParaRPr lang="en-US" b="1" i="0" dirty="0">
              <a:solidFill>
                <a:srgbClr val="050505"/>
              </a:solidFill>
              <a:effectLst/>
              <a:latin typeface="Lato" panose="020F050202020403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EA6343"/>
                </a:solidFill>
                <a:effectLst/>
                <a:latin typeface="inherit"/>
              </a:rPr>
              <a:t>Explore content of your interest</a:t>
            </a:r>
            <a:endParaRPr lang="en-US" b="1" i="0" dirty="0">
              <a:solidFill>
                <a:srgbClr val="050505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6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Questions outline">
            <a:extLst>
              <a:ext uri="{FF2B5EF4-FFF2-40B4-BE49-F238E27FC236}">
                <a16:creationId xmlns:a16="http://schemas.microsoft.com/office/drawing/2014/main" id="{D813A8B7-C027-15C5-72A2-2B86772AA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1283" y="2091212"/>
            <a:ext cx="3403600" cy="340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A0132-C85A-0B81-767D-EF5D0D9E5AB1}"/>
              </a:ext>
            </a:extLst>
          </p:cNvPr>
          <p:cNvSpPr txBox="1"/>
          <p:nvPr/>
        </p:nvSpPr>
        <p:spPr>
          <a:xfrm>
            <a:off x="6422493" y="3429000"/>
            <a:ext cx="4479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>
                <a:solidFill>
                  <a:srgbClr val="1D93AF"/>
                </a:solidFill>
                <a:effectLst/>
                <a:latin typeface="inherit"/>
              </a:rPr>
              <a:t>Thank you for your interest!!</a:t>
            </a:r>
          </a:p>
          <a:p>
            <a:endParaRPr lang="en-US" b="1" dirty="0">
              <a:solidFill>
                <a:srgbClr val="1D93AF"/>
              </a:solidFill>
              <a:latin typeface="inherit"/>
            </a:endParaRPr>
          </a:p>
          <a:p>
            <a:r>
              <a:rPr lang="en-US" b="1" dirty="0">
                <a:solidFill>
                  <a:srgbClr val="1D93AF"/>
                </a:solidFill>
                <a:latin typeface="inherit"/>
              </a:rPr>
              <a:t>For any questions, please contact us at:</a:t>
            </a:r>
          </a:p>
          <a:p>
            <a:r>
              <a:rPr lang="en-US" b="1" dirty="0">
                <a:solidFill>
                  <a:schemeClr val="accent2"/>
                </a:solidFill>
                <a:latin typeface="inherit"/>
              </a:rPr>
              <a:t>admin@houseofvolunteers.com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8BFFE-2551-2481-18D7-F8149B78DF5E}"/>
              </a:ext>
            </a:extLst>
          </p:cNvPr>
          <p:cNvSpPr txBox="1"/>
          <p:nvPr/>
        </p:nvSpPr>
        <p:spPr>
          <a:xfrm>
            <a:off x="1331686" y="5613400"/>
            <a:ext cx="945605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Segoe UI"/>
              </a:rPr>
              <a:t>If your </a:t>
            </a:r>
            <a:r>
              <a:rPr lang="en-US" b="1" dirty="0" err="1">
                <a:latin typeface="Segoe UI"/>
              </a:rPr>
              <a:t>organisation</a:t>
            </a:r>
            <a:r>
              <a:rPr lang="en-US" b="1" dirty="0">
                <a:latin typeface="Segoe UI"/>
              </a:rPr>
              <a:t> would like to join The House, please send an email</a:t>
            </a:r>
            <a:r>
              <a:rPr lang="en-US" b="1" dirty="0">
                <a:solidFill>
                  <a:srgbClr val="969696"/>
                </a:solidFill>
                <a:latin typeface="Segoe UI"/>
              </a:rPr>
              <a:t> to: </a:t>
            </a:r>
            <a:r>
              <a:rPr lang="en-US" u="sng" dirty="0">
                <a:solidFill>
                  <a:srgbClr val="0563C1"/>
                </a:solidFill>
                <a:latin typeface="Segoe UI"/>
                <a:cs typeface="Segoe UI"/>
                <a:hlinkClick r:id="rId4"/>
              </a:rPr>
              <a:t>admin@houseofvolunteers.com.</a:t>
            </a:r>
            <a:r>
              <a:rPr lang="en-US" dirty="0">
                <a:solidFill>
                  <a:srgbClr val="050505"/>
                </a:solidFill>
                <a:latin typeface="Segoe UI"/>
                <a:cs typeface="Segoe UI"/>
                <a:hlinkClick r:id="rId4"/>
              </a:rPr>
              <a:t>​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400" b="1" dirty="0">
                <a:solidFill>
                  <a:srgbClr val="1D93AF"/>
                </a:solidFill>
                <a:latin typeface="inherit"/>
              </a:rPr>
              <a:t>www.houseofvolunteers.com</a:t>
            </a:r>
          </a:p>
        </p:txBody>
      </p:sp>
    </p:spTree>
    <p:extLst>
      <p:ext uri="{BB962C8B-B14F-4D97-AF65-F5344CB8AC3E}">
        <p14:creationId xmlns:p14="http://schemas.microsoft.com/office/powerpoint/2010/main" val="368988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34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>
            <a:extLst>
              <a:ext uri="{FF2B5EF4-FFF2-40B4-BE49-F238E27FC236}">
                <a16:creationId xmlns:a16="http://schemas.microsoft.com/office/drawing/2014/main" id="{9651D1C1-72ED-143E-C4E2-45C088A10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19205E-6B26-0B66-6601-3122442DD09F}"/>
              </a:ext>
            </a:extLst>
          </p:cNvPr>
          <p:cNvSpPr txBox="1"/>
          <p:nvPr/>
        </p:nvSpPr>
        <p:spPr>
          <a:xfrm>
            <a:off x="332694" y="2234504"/>
            <a:ext cx="11685599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sz="3200" b="1" i="0" dirty="0">
                <a:solidFill>
                  <a:srgbClr val="EA6343"/>
                </a:solidFill>
                <a:effectLst/>
                <a:latin typeface="Lato" panose="020F0502020204030203" pitchFamily="34" charset="0"/>
              </a:rPr>
              <a:t>Connecting</a:t>
            </a:r>
            <a:endParaRPr lang="en-US" sz="3200" b="1" i="0" dirty="0">
              <a:solidFill>
                <a:srgbClr val="050505"/>
              </a:solidFill>
              <a:effectLst/>
              <a:latin typeface="inherit"/>
            </a:endParaRPr>
          </a:p>
          <a:p>
            <a:pPr algn="ctr" fontAlgn="base"/>
            <a:r>
              <a:rPr lang="en-US" sz="3200" b="1" i="0" dirty="0">
                <a:solidFill>
                  <a:srgbClr val="1D93AF"/>
                </a:solidFill>
                <a:effectLst/>
                <a:latin typeface="Lato" panose="020F0502020204030203" pitchFamily="34" charset="0"/>
              </a:rPr>
              <a:t>Sport Volunteers with </a:t>
            </a:r>
            <a:r>
              <a:rPr lang="en-US" sz="3200" b="1" i="0" dirty="0" err="1">
                <a:solidFill>
                  <a:srgbClr val="1D93AF"/>
                </a:solidFill>
                <a:effectLst/>
                <a:latin typeface="Lato" panose="020F0502020204030203" pitchFamily="34" charset="0"/>
              </a:rPr>
              <a:t>Organisations</a:t>
            </a:r>
            <a:endParaRPr lang="en-US" sz="3200" b="1" i="0" dirty="0">
              <a:solidFill>
                <a:srgbClr val="1D93AF"/>
              </a:solidFill>
              <a:effectLst/>
              <a:latin typeface="Lato" panose="020F0502020204030203" pitchFamily="34" charset="0"/>
            </a:endParaRPr>
          </a:p>
          <a:p>
            <a:pPr algn="ctr" fontAlgn="base"/>
            <a:endParaRPr lang="en-US" b="1" i="0" dirty="0">
              <a:effectLst/>
              <a:latin typeface="inherit"/>
            </a:endParaRPr>
          </a:p>
          <a:p>
            <a:pPr algn="just" fontAlgn="base"/>
            <a:r>
              <a:rPr lang="en-US" b="1" dirty="0">
                <a:solidFill>
                  <a:schemeClr val="accent2"/>
                </a:solidFill>
                <a:latin typeface="inherit"/>
              </a:rPr>
              <a:t>The House of Sport Volunteers </a:t>
            </a:r>
            <a:r>
              <a:rPr lang="en-US" b="1" dirty="0">
                <a:latin typeface="inherit"/>
              </a:rPr>
              <a:t>is a global initiative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 </a:t>
            </a:r>
            <a:r>
              <a:rPr lang="en-US" b="1" dirty="0">
                <a:latin typeface="inherit"/>
              </a:rPr>
              <a:t>that 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connects skilled volunteers with receiving </a:t>
            </a:r>
            <a:r>
              <a:rPr lang="en-US" b="1" err="1">
                <a:solidFill>
                  <a:schemeClr val="accent2"/>
                </a:solidFill>
                <a:latin typeface="inherit"/>
              </a:rPr>
              <a:t>organisations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, </a:t>
            </a:r>
            <a:r>
              <a:rPr lang="en-US" b="1" dirty="0">
                <a:latin typeface="inherit"/>
              </a:rPr>
              <a:t>such as sport </a:t>
            </a:r>
            <a:r>
              <a:rPr lang="en-US" b="1" err="1">
                <a:latin typeface="inherit"/>
              </a:rPr>
              <a:t>organisations</a:t>
            </a:r>
            <a:r>
              <a:rPr lang="en-US" b="1" dirty="0">
                <a:latin typeface="inherit"/>
              </a:rPr>
              <a:t>, event organizers, NGOs, foundations, and other strategic partners from sport and beyond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.</a:t>
            </a:r>
          </a:p>
          <a:p>
            <a:pPr algn="just" fontAlgn="base"/>
            <a:endParaRPr lang="en-US" b="0" i="0" dirty="0">
              <a:effectLst/>
              <a:latin typeface="Lato" panose="020F0502020204030203" pitchFamily="34" charset="0"/>
            </a:endParaRPr>
          </a:p>
          <a:p>
            <a:pPr algn="just" fontAlgn="base"/>
            <a:endParaRPr lang="en-US" b="0" i="0" dirty="0">
              <a:effectLst/>
              <a:latin typeface="inherit"/>
            </a:endParaRPr>
          </a:p>
          <a:p>
            <a:pPr algn="just" fontAlgn="base"/>
            <a:r>
              <a:rPr lang="en-US" b="1" dirty="0">
                <a:latin typeface="inherit"/>
              </a:rPr>
              <a:t>The House 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facilitates the participation </a:t>
            </a:r>
            <a:r>
              <a:rPr lang="en-US" b="1" dirty="0">
                <a:latin typeface="inherit"/>
              </a:rPr>
              <a:t>of volunteers in sporting events of any size and sport-based projects,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 provides a global database </a:t>
            </a:r>
            <a:r>
              <a:rPr lang="en-US" b="1" dirty="0">
                <a:latin typeface="inherit"/>
              </a:rPr>
              <a:t>of Sport Volunteers’ profiles, volunteering opportunities, and 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a unique offer of training, educational </a:t>
            </a:r>
            <a:r>
              <a:rPr lang="en-US" b="1" err="1">
                <a:solidFill>
                  <a:schemeClr val="accent2"/>
                </a:solidFill>
                <a:latin typeface="inherit"/>
              </a:rPr>
              <a:t>programmes</a:t>
            </a:r>
            <a:r>
              <a:rPr lang="en-US" b="1" dirty="0">
                <a:solidFill>
                  <a:schemeClr val="accent2"/>
                </a:solidFill>
                <a:latin typeface="inherit"/>
              </a:rPr>
              <a:t>, and certification of skills and competencies.</a:t>
            </a:r>
          </a:p>
        </p:txBody>
      </p:sp>
    </p:spTree>
    <p:extLst>
      <p:ext uri="{BB962C8B-B14F-4D97-AF65-F5344CB8AC3E}">
        <p14:creationId xmlns:p14="http://schemas.microsoft.com/office/powerpoint/2010/main" val="1453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>
            <a:extLst>
              <a:ext uri="{FF2B5EF4-FFF2-40B4-BE49-F238E27FC236}">
                <a16:creationId xmlns:a16="http://schemas.microsoft.com/office/drawing/2014/main" id="{9651D1C1-72ED-143E-C4E2-45C088A10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933CB-F15E-C0F4-029F-9C3ED13A3835}"/>
              </a:ext>
            </a:extLst>
          </p:cNvPr>
          <p:cNvSpPr txBox="1"/>
          <p:nvPr/>
        </p:nvSpPr>
        <p:spPr>
          <a:xfrm>
            <a:off x="318782" y="2066238"/>
            <a:ext cx="11509694" cy="4154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sz="2400" b="1" i="0" dirty="0">
                <a:solidFill>
                  <a:srgbClr val="1D93AF"/>
                </a:solidFill>
                <a:effectLst/>
                <a:latin typeface="inherit"/>
              </a:rPr>
              <a:t>Benefits for Volunteers</a:t>
            </a:r>
            <a:r>
              <a:rPr lang="en-US" sz="2400" b="1" i="0" dirty="0">
                <a:solidFill>
                  <a:srgbClr val="1E93B0"/>
                </a:solidFill>
                <a:effectLst/>
                <a:latin typeface="inherit"/>
              </a:rPr>
              <a:t> </a:t>
            </a:r>
          </a:p>
          <a:p>
            <a:pPr algn="ctr" fontAlgn="base"/>
            <a:endParaRPr lang="en-US" b="1" i="0" dirty="0">
              <a:solidFill>
                <a:srgbClr val="050505"/>
              </a:solidFill>
              <a:effectLst/>
              <a:latin typeface="inheri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Access </a:t>
            </a:r>
            <a:r>
              <a:rPr lang="en-US" b="1" dirty="0">
                <a:latin typeface="inherit"/>
              </a:rPr>
              <a:t>to sport volunteering opportunities (next door and internationally)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Develop </a:t>
            </a:r>
            <a:r>
              <a:rPr lang="en-US" b="1" dirty="0">
                <a:latin typeface="inherit"/>
              </a:rPr>
              <a:t>life skills and new competencies, and gain working experience</a:t>
            </a:r>
            <a:endParaRPr lang="en-US">
              <a:ea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Certify </a:t>
            </a:r>
            <a:r>
              <a:rPr lang="en-US" b="1" dirty="0">
                <a:latin typeface="inherit"/>
              </a:rPr>
              <a:t>skills and experiences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Access </a:t>
            </a:r>
            <a:r>
              <a:rPr lang="en-US" b="1" dirty="0">
                <a:latin typeface="inherit"/>
              </a:rPr>
              <a:t>to educational </a:t>
            </a:r>
            <a:r>
              <a:rPr lang="en-US" b="1" dirty="0" err="1">
                <a:latin typeface="inherit"/>
              </a:rPr>
              <a:t>programmes</a:t>
            </a:r>
            <a:r>
              <a:rPr lang="en-US" b="1" dirty="0">
                <a:latin typeface="inherit"/>
              </a:rPr>
              <a:t>, training, and mentoring</a:t>
            </a:r>
            <a:endParaRPr lang="en-US">
              <a:ea typeface="Calibri"/>
              <a:cs typeface="Calibr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Connect </a:t>
            </a:r>
            <a:r>
              <a:rPr lang="en-US" b="1" dirty="0">
                <a:latin typeface="inherit"/>
              </a:rPr>
              <a:t>with a multinational network of like-minded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i="0" dirty="0">
              <a:solidFill>
                <a:schemeClr val="accent2"/>
              </a:solidFill>
              <a:effectLst/>
              <a:latin typeface="inherit"/>
            </a:endParaRPr>
          </a:p>
          <a:p>
            <a:pPr algn="ctr" fontAlgn="base"/>
            <a:r>
              <a:rPr lang="en-US" sz="2400" b="1" i="0" dirty="0">
                <a:solidFill>
                  <a:srgbClr val="1D93AF"/>
                </a:solidFill>
                <a:effectLst/>
                <a:latin typeface="inherit"/>
              </a:rPr>
              <a:t>Benefits for </a:t>
            </a:r>
            <a:r>
              <a:rPr lang="en-US" sz="2400" b="1" i="0" dirty="0" err="1">
                <a:solidFill>
                  <a:srgbClr val="1D93AF"/>
                </a:solidFill>
                <a:effectLst/>
                <a:latin typeface="inherit"/>
              </a:rPr>
              <a:t>Organisations</a:t>
            </a:r>
            <a:r>
              <a:rPr lang="en-US" sz="2400" b="1" i="0" dirty="0">
                <a:solidFill>
                  <a:srgbClr val="1E93B0"/>
                </a:solidFill>
                <a:effectLst/>
                <a:latin typeface="inherit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1" i="0" dirty="0">
              <a:effectLst/>
              <a:latin typeface="inheri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Make available </a:t>
            </a:r>
            <a:r>
              <a:rPr lang="en-US" b="1" dirty="0">
                <a:latin typeface="inherit"/>
              </a:rPr>
              <a:t>your training </a:t>
            </a:r>
            <a:r>
              <a:rPr lang="en-US" b="1" dirty="0" err="1">
                <a:latin typeface="inherit"/>
              </a:rPr>
              <a:t>programmes</a:t>
            </a:r>
            <a:r>
              <a:rPr lang="en-US" b="1" dirty="0">
                <a:latin typeface="inherit"/>
              </a:rPr>
              <a:t> and resources on sport volunteerism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Advertise </a:t>
            </a:r>
            <a:r>
              <a:rPr lang="en-US" b="1" dirty="0">
                <a:latin typeface="inherit"/>
              </a:rPr>
              <a:t>your Sport Volunteer opportunities from grassroots to major sporting events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Gain access </a:t>
            </a:r>
            <a:r>
              <a:rPr lang="en-US" b="1" dirty="0">
                <a:latin typeface="inherit"/>
              </a:rPr>
              <a:t>to a unique network of skilled and internationally trained volunteers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/>
                </a:solidFill>
                <a:latin typeface="inherit"/>
              </a:rPr>
              <a:t>Actively contribute </a:t>
            </a:r>
            <a:r>
              <a:rPr lang="en-US" b="1" dirty="0">
                <a:latin typeface="inherit"/>
              </a:rPr>
              <a:t>to the development of policies for the benefit of Sport Volunteers and sport at large</a:t>
            </a:r>
          </a:p>
        </p:txBody>
      </p:sp>
    </p:spTree>
    <p:extLst>
      <p:ext uri="{BB962C8B-B14F-4D97-AF65-F5344CB8AC3E}">
        <p14:creationId xmlns:p14="http://schemas.microsoft.com/office/powerpoint/2010/main" val="46417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>
            <a:extLst>
              <a:ext uri="{FF2B5EF4-FFF2-40B4-BE49-F238E27FC236}">
                <a16:creationId xmlns:a16="http://schemas.microsoft.com/office/drawing/2014/main" id="{9651D1C1-72ED-143E-C4E2-45C088A10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809C2-8501-C08B-8022-31950592EF68}"/>
              </a:ext>
            </a:extLst>
          </p:cNvPr>
          <p:cNvSpPr txBox="1"/>
          <p:nvPr/>
        </p:nvSpPr>
        <p:spPr>
          <a:xfrm>
            <a:off x="355134" y="2196204"/>
            <a:ext cx="11481732" cy="46166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n-US" sz="2400" b="1" dirty="0">
              <a:solidFill>
                <a:srgbClr val="1D93AF"/>
              </a:solidFill>
              <a:latin typeface="inherit"/>
            </a:endParaRPr>
          </a:p>
          <a:p>
            <a:pPr fontAlgn="base"/>
            <a:r>
              <a:rPr lang="en-US" b="1" i="0" dirty="0">
                <a:solidFill>
                  <a:srgbClr val="EA6343"/>
                </a:solidFill>
                <a:effectLst/>
                <a:latin typeface="inherit"/>
              </a:rPr>
              <a:t>Who can join the House?</a:t>
            </a:r>
            <a:endParaRPr lang="en-US" i="0" dirty="0">
              <a:solidFill>
                <a:srgbClr val="050505"/>
              </a:solidFill>
              <a:effectLst/>
              <a:latin typeface="inherit"/>
            </a:endParaRPr>
          </a:p>
          <a:p>
            <a:pPr algn="l" fontAlgn="base"/>
            <a:endParaRPr lang="en-US" b="1" i="0" dirty="0">
              <a:solidFill>
                <a:srgbClr val="050505"/>
              </a:solidFill>
              <a:effectLst/>
              <a:latin typeface="inherit"/>
            </a:endParaRPr>
          </a:p>
          <a:p>
            <a:pPr algn="l" fontAlgn="base"/>
            <a:endParaRPr lang="en-US" b="1" dirty="0">
              <a:solidFill>
                <a:srgbClr val="050505"/>
              </a:solidFill>
              <a:latin typeface="inherit"/>
            </a:endParaRPr>
          </a:p>
          <a:p>
            <a:pPr algn="l" fontAlgn="base"/>
            <a:endParaRPr lang="en-US" b="1" i="0" dirty="0">
              <a:solidFill>
                <a:srgbClr val="050505"/>
              </a:solidFill>
              <a:effectLst/>
              <a:latin typeface="inherit"/>
            </a:endParaRPr>
          </a:p>
          <a:p>
            <a:pPr algn="l" fontAlgn="base"/>
            <a:endParaRPr lang="en-US" b="1" dirty="0">
              <a:solidFill>
                <a:srgbClr val="050505"/>
              </a:solidFill>
              <a:latin typeface="inherit"/>
            </a:endParaRPr>
          </a:p>
          <a:p>
            <a:pPr algn="l" fontAlgn="base"/>
            <a:endParaRPr lang="en-US" b="1" i="0" dirty="0">
              <a:solidFill>
                <a:srgbClr val="050505"/>
              </a:solidFill>
              <a:effectLst/>
              <a:latin typeface="inherit"/>
            </a:endParaRPr>
          </a:p>
          <a:p>
            <a:pPr algn="l" fontAlgn="base"/>
            <a:endParaRPr lang="en-US" b="1" dirty="0">
              <a:solidFill>
                <a:srgbClr val="050505"/>
              </a:solidFill>
              <a:latin typeface="inherit"/>
            </a:endParaRPr>
          </a:p>
          <a:p>
            <a:pPr algn="l" fontAlgn="base"/>
            <a:endParaRPr lang="en-US" b="1" i="0" dirty="0">
              <a:solidFill>
                <a:srgbClr val="050505"/>
              </a:solidFill>
              <a:effectLst/>
              <a:latin typeface="inherit"/>
            </a:endParaRPr>
          </a:p>
          <a:p>
            <a:pPr algn="l" fontAlgn="base"/>
            <a:endParaRPr lang="en-US" b="1" dirty="0">
              <a:solidFill>
                <a:srgbClr val="050505"/>
              </a:solidFill>
              <a:latin typeface="inherit"/>
            </a:endParaRPr>
          </a:p>
          <a:p>
            <a:pPr fontAlgn="base"/>
            <a:endParaRPr lang="en-US" b="1" dirty="0">
              <a:solidFill>
                <a:srgbClr val="EA6343"/>
              </a:solidFill>
              <a:latin typeface="inherit"/>
            </a:endParaRPr>
          </a:p>
          <a:p>
            <a:pPr algn="l"/>
            <a:r>
              <a:rPr lang="en-US" b="1" dirty="0">
                <a:latin typeface="inherit"/>
              </a:rPr>
              <a:t>The House</a:t>
            </a:r>
            <a:r>
              <a:rPr lang="en-US" b="1" dirty="0">
                <a:solidFill>
                  <a:srgbClr val="EA6343"/>
                </a:solidFill>
                <a:latin typeface="inherit"/>
              </a:rPr>
              <a:t> encourages </a:t>
            </a:r>
            <a:r>
              <a:rPr lang="en-US" b="1" dirty="0">
                <a:latin typeface="inherit"/>
              </a:rPr>
              <a:t>the official involvement of stakeholders from the </a:t>
            </a:r>
            <a:r>
              <a:rPr lang="en-US" b="1" dirty="0">
                <a:solidFill>
                  <a:srgbClr val="EA6343"/>
                </a:solidFill>
                <a:latin typeface="inherit"/>
              </a:rPr>
              <a:t>Business Sector </a:t>
            </a:r>
            <a:r>
              <a:rPr lang="en-US" b="1" dirty="0">
                <a:latin typeface="inherit"/>
              </a:rPr>
              <a:t>willing to create</a:t>
            </a:r>
            <a:r>
              <a:rPr lang="en-US" b="1" dirty="0">
                <a:solidFill>
                  <a:srgbClr val="EA6343"/>
                </a:solidFill>
                <a:latin typeface="inherit"/>
              </a:rPr>
              <a:t> benefits </a:t>
            </a:r>
            <a:r>
              <a:rPr lang="en-US" b="1" dirty="0">
                <a:latin typeface="inherit"/>
              </a:rPr>
              <a:t>in support of the deployment of Sport Volunteers.</a:t>
            </a:r>
            <a:endParaRPr lang="en-US"/>
          </a:p>
          <a:p>
            <a:endParaRPr lang="en-US" b="1" dirty="0">
              <a:latin typeface="inherit"/>
            </a:endParaRPr>
          </a:p>
          <a:p>
            <a:pPr algn="l" fontAlgn="base"/>
            <a:r>
              <a:rPr lang="en-US" b="1" i="0" dirty="0">
                <a:effectLst/>
                <a:latin typeface="inherit"/>
              </a:rPr>
              <a:t>If your </a:t>
            </a:r>
            <a:r>
              <a:rPr lang="en-US" b="1" i="0" err="1">
                <a:effectLst/>
                <a:latin typeface="inherit"/>
              </a:rPr>
              <a:t>organisation</a:t>
            </a:r>
            <a:r>
              <a:rPr lang="en-US" b="1" i="0" dirty="0">
                <a:effectLst/>
                <a:latin typeface="inherit"/>
              </a:rPr>
              <a:t> would like to join The House, please send an email to:</a:t>
            </a:r>
            <a:r>
              <a:rPr lang="en-US" b="1" i="0" dirty="0">
                <a:solidFill>
                  <a:srgbClr val="969696"/>
                </a:solidFill>
                <a:effectLst/>
                <a:latin typeface="inherit"/>
              </a:rPr>
              <a:t> </a:t>
            </a:r>
            <a:r>
              <a:rPr lang="en-US" b="0" i="0" u="sng" dirty="0">
                <a:solidFill>
                  <a:srgbClr val="EA6343"/>
                </a:solidFill>
                <a:effectLst/>
                <a:latin typeface="inherit"/>
                <a:hlinkClick r:id="rId2"/>
              </a:rPr>
              <a:t>admin@houseofvolunteers.com.</a:t>
            </a:r>
          </a:p>
          <a:p>
            <a:endParaRPr lang="en-US" u="sng" dirty="0">
              <a:solidFill>
                <a:srgbClr val="EA6343"/>
              </a:solidFill>
              <a:latin typeface="inheri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57F895-DFD7-8355-1719-41AAA9B4E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74332"/>
              </p:ext>
            </p:extLst>
          </p:nvPr>
        </p:nvGraphicFramePr>
        <p:xfrm>
          <a:off x="773335" y="3064328"/>
          <a:ext cx="105542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142">
                  <a:extLst>
                    <a:ext uri="{9D8B030D-6E8A-4147-A177-3AD203B41FA5}">
                      <a16:colId xmlns:a16="http://schemas.microsoft.com/office/drawing/2014/main" val="3293672459"/>
                    </a:ext>
                  </a:extLst>
                </a:gridCol>
                <a:gridCol w="5277142">
                  <a:extLst>
                    <a:ext uri="{9D8B030D-6E8A-4147-A177-3AD203B41FA5}">
                      <a16:colId xmlns:a16="http://schemas.microsoft.com/office/drawing/2014/main" val="1733539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Non-governmental and civil society </a:t>
                      </a:r>
                      <a:r>
                        <a:rPr lang="en-US" b="1" i="0" dirty="0" err="1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organisations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Universities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84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Youth and volunteers' associations or networks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Cities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93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Sport clubs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Sport federations 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18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Local organizing committees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International </a:t>
                      </a:r>
                      <a:r>
                        <a:rPr lang="en-US" b="1" i="0" dirty="0" err="1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organisations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88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1D93AF"/>
                          </a:solidFill>
                          <a:effectLst/>
                          <a:latin typeface="inherit"/>
                        </a:rPr>
                        <a:t>Public bodies</a:t>
                      </a:r>
                      <a:endParaRPr lang="en-US" b="0" i="0" dirty="0">
                        <a:solidFill>
                          <a:srgbClr val="050505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83325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54EA45A-75AE-39AE-FBC0-5B58756A2B61}"/>
              </a:ext>
            </a:extLst>
          </p:cNvPr>
          <p:cNvSpPr txBox="1"/>
          <p:nvPr/>
        </p:nvSpPr>
        <p:spPr>
          <a:xfrm>
            <a:off x="2520044" y="1957615"/>
            <a:ext cx="717005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1D93AF"/>
                </a:solidFill>
                <a:latin typeface="Segoe UI"/>
              </a:rPr>
              <a:t>How to join the House as Member </a:t>
            </a:r>
            <a:r>
              <a:rPr lang="en-US" sz="2400" b="1" dirty="0" err="1">
                <a:solidFill>
                  <a:srgbClr val="1D93AF"/>
                </a:solidFill>
                <a:latin typeface="Segoe UI"/>
              </a:rPr>
              <a:t>Organisations</a:t>
            </a:r>
            <a:r>
              <a:rPr lang="en-US" sz="2400" dirty="0">
                <a:solidFill>
                  <a:srgbClr val="1D93AF"/>
                </a:solidFill>
                <a:latin typeface="Segoe UI"/>
                <a:cs typeface="Segoe UI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29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94DAC7-6F41-F694-D85D-9C90295091EF}"/>
              </a:ext>
            </a:extLst>
          </p:cNvPr>
          <p:cNvSpPr txBox="1"/>
          <p:nvPr/>
        </p:nvSpPr>
        <p:spPr>
          <a:xfrm>
            <a:off x="2402293" y="1993248"/>
            <a:ext cx="7849207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n-US" sz="2400" b="1" i="0" dirty="0">
                <a:solidFill>
                  <a:srgbClr val="1D93AF"/>
                </a:solidFill>
                <a:effectLst/>
                <a:latin typeface="inherit"/>
              </a:rPr>
              <a:t>How to </a:t>
            </a:r>
            <a:r>
              <a:rPr lang="en-US" sz="2400" b="1" dirty="0">
                <a:solidFill>
                  <a:srgbClr val="1D93AF"/>
                </a:solidFill>
                <a:latin typeface="inherit"/>
              </a:rPr>
              <a:t>join the House</a:t>
            </a:r>
            <a:r>
              <a:rPr lang="en-US" sz="2400" b="1" i="0" dirty="0">
                <a:solidFill>
                  <a:srgbClr val="1D93AF"/>
                </a:solidFill>
                <a:effectLst/>
                <a:latin typeface="inherit"/>
              </a:rPr>
              <a:t> </a:t>
            </a:r>
            <a:r>
              <a:rPr lang="en-US" sz="2400" b="1" dirty="0">
                <a:solidFill>
                  <a:srgbClr val="1D93AF"/>
                </a:solidFill>
                <a:latin typeface="inherit"/>
              </a:rPr>
              <a:t>as a </a:t>
            </a:r>
            <a:r>
              <a:rPr lang="en-US" sz="2400" b="1" i="0" dirty="0">
                <a:solidFill>
                  <a:srgbClr val="1D93AF"/>
                </a:solidFill>
                <a:effectLst/>
                <a:latin typeface="inherit"/>
              </a:rPr>
              <a:t>Sport Volunteer?</a:t>
            </a:r>
            <a:endParaRPr lang="en-US" sz="2400" b="1" i="0" dirty="0">
              <a:solidFill>
                <a:srgbClr val="050505"/>
              </a:solidFill>
              <a:effectLst/>
              <a:latin typeface="inheri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01A460-32D4-913E-0CBF-D0B032F8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82" y="3531440"/>
            <a:ext cx="2376902" cy="1982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61BDEF-146D-A918-1923-B994C44D0711}"/>
              </a:ext>
            </a:extLst>
          </p:cNvPr>
          <p:cNvSpPr txBox="1"/>
          <p:nvPr/>
        </p:nvSpPr>
        <p:spPr>
          <a:xfrm>
            <a:off x="2853211" y="2717014"/>
            <a:ext cx="308293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EA6343"/>
                </a:solidFill>
                <a:latin typeface="inherit"/>
              </a:rPr>
              <a:t>2. Activate your account </a:t>
            </a:r>
            <a:endParaRPr lang="en-US" b="1" i="0" dirty="0">
              <a:solidFill>
                <a:srgbClr val="EA6343"/>
              </a:solidFill>
              <a:effectLst/>
              <a:latin typeface="inheri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43593F-BAB8-7B2C-8C34-6D27A508F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0" y="5662412"/>
            <a:ext cx="2847620" cy="1041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D0162-4FA8-32DA-0F55-72444194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259" y="3427871"/>
            <a:ext cx="3162131" cy="2795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BAA716-E9EC-0E88-6DE2-9A2258BC4915}"/>
              </a:ext>
            </a:extLst>
          </p:cNvPr>
          <p:cNvSpPr txBox="1"/>
          <p:nvPr/>
        </p:nvSpPr>
        <p:spPr>
          <a:xfrm>
            <a:off x="217011" y="2705581"/>
            <a:ext cx="2426995" cy="3683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l" fontAlgn="base"/>
            <a:r>
              <a:rPr lang="en-US" b="1" dirty="0">
                <a:solidFill>
                  <a:srgbClr val="EA6343"/>
                </a:solidFill>
                <a:latin typeface="inherit"/>
              </a:rPr>
              <a:t>1. Sign up</a:t>
            </a:r>
            <a:endParaRPr lang="en-US" b="1" i="0" dirty="0">
              <a:solidFill>
                <a:srgbClr val="EA6343"/>
              </a:solidFill>
              <a:effectLst/>
              <a:latin typeface="inherit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250D9A-EECB-2736-30F0-8A47E262653E}"/>
              </a:ext>
            </a:extLst>
          </p:cNvPr>
          <p:cNvCxnSpPr/>
          <p:nvPr/>
        </p:nvCxnSpPr>
        <p:spPr>
          <a:xfrm flipH="1">
            <a:off x="4874004" y="4848836"/>
            <a:ext cx="553673" cy="32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BA36FFC-37DA-1EC1-9A2A-8B5C542DE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63" y="3423665"/>
            <a:ext cx="2760945" cy="2972823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A78930E-8560-A19D-EDE3-503CA0DA2F51}"/>
              </a:ext>
            </a:extLst>
          </p:cNvPr>
          <p:cNvCxnSpPr/>
          <p:nvPr/>
        </p:nvCxnSpPr>
        <p:spPr>
          <a:xfrm flipH="1">
            <a:off x="8179477" y="4763863"/>
            <a:ext cx="553673" cy="327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D440857-2292-1BAD-5979-572BB8024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058" y="3345592"/>
            <a:ext cx="2992535" cy="296748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7720E9-6A39-0C51-6D49-66CF1F55049D}"/>
              </a:ext>
            </a:extLst>
          </p:cNvPr>
          <p:cNvSpPr txBox="1"/>
          <p:nvPr/>
        </p:nvSpPr>
        <p:spPr>
          <a:xfrm>
            <a:off x="6195099" y="2719807"/>
            <a:ext cx="2887186" cy="3793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EA6343"/>
                </a:solidFill>
                <a:latin typeface="inherit"/>
              </a:rPr>
              <a:t>3. Sign with your email </a:t>
            </a:r>
            <a:endParaRPr lang="en-US" b="1" i="0" dirty="0">
              <a:solidFill>
                <a:srgbClr val="EA6343"/>
              </a:solidFill>
              <a:effectLst/>
              <a:latin typeface="inheri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B8CBD2-FC9E-8DD5-890C-175667D7E805}"/>
              </a:ext>
            </a:extLst>
          </p:cNvPr>
          <p:cNvSpPr txBox="1"/>
          <p:nvPr/>
        </p:nvSpPr>
        <p:spPr>
          <a:xfrm>
            <a:off x="9186692" y="2736056"/>
            <a:ext cx="300129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US" b="1" dirty="0">
                <a:solidFill>
                  <a:srgbClr val="EA6343"/>
                </a:solidFill>
                <a:latin typeface="inherit"/>
              </a:rPr>
              <a:t>4. Complete your profile </a:t>
            </a:r>
            <a:endParaRPr lang="en-US" b="1" i="0" dirty="0">
              <a:solidFill>
                <a:srgbClr val="EA6343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278925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2D9E50-F4F6-A601-266D-460404A5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333" y="2024598"/>
            <a:ext cx="6995807" cy="35666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60C06F7-F8B8-F1A5-AF5D-EBB1AFE39F84}"/>
              </a:ext>
            </a:extLst>
          </p:cNvPr>
          <p:cNvCxnSpPr>
            <a:cxnSpLocks/>
          </p:cNvCxnSpPr>
          <p:nvPr/>
        </p:nvCxnSpPr>
        <p:spPr>
          <a:xfrm flipH="1">
            <a:off x="3491521" y="4525859"/>
            <a:ext cx="516558" cy="5117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A83819-3541-FFA6-5C7E-1A1203755997}"/>
              </a:ext>
            </a:extLst>
          </p:cNvPr>
          <p:cNvCxnSpPr>
            <a:cxnSpLocks/>
          </p:cNvCxnSpPr>
          <p:nvPr/>
        </p:nvCxnSpPr>
        <p:spPr>
          <a:xfrm flipH="1">
            <a:off x="5338957" y="4525859"/>
            <a:ext cx="516558" cy="5117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11A150-7550-0134-BCC4-D3AA0DF6BAEF}"/>
              </a:ext>
            </a:extLst>
          </p:cNvPr>
          <p:cNvSpPr txBox="1"/>
          <p:nvPr/>
        </p:nvSpPr>
        <p:spPr>
          <a:xfrm>
            <a:off x="446317" y="5968278"/>
            <a:ext cx="29834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EA6343"/>
                </a:solidFill>
                <a:latin typeface="inherit"/>
              </a:rPr>
              <a:t>1.</a:t>
            </a:r>
            <a:r>
              <a:rPr lang="en-US" dirty="0"/>
              <a:t> </a:t>
            </a:r>
            <a:r>
              <a:rPr lang="en-US" b="1" dirty="0">
                <a:solidFill>
                  <a:srgbClr val="EA6343"/>
                </a:solidFill>
                <a:latin typeface="inherit"/>
              </a:rPr>
              <a:t>Expression of Interest</a:t>
            </a:r>
            <a:endParaRPr lang="en-GB" b="1" dirty="0">
              <a:solidFill>
                <a:srgbClr val="EA6343"/>
              </a:solidFill>
              <a:latin typeface="inheri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32F3BF-D9E2-C18D-78F6-68A27F34F951}"/>
              </a:ext>
            </a:extLst>
          </p:cNvPr>
          <p:cNvSpPr txBox="1"/>
          <p:nvPr/>
        </p:nvSpPr>
        <p:spPr>
          <a:xfrm>
            <a:off x="3521070" y="5968278"/>
            <a:ext cx="444446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1D93AF"/>
                </a:solidFill>
                <a:latin typeface="inherit"/>
              </a:rPr>
              <a:t>2. Review by the working group</a:t>
            </a:r>
            <a:endParaRPr lang="en-GB" sz="2400" b="1" dirty="0">
              <a:solidFill>
                <a:srgbClr val="1D93AF"/>
              </a:solidFill>
              <a:latin typeface="inheri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D08B6-FB67-00D6-14A3-39AD3FE0864E}"/>
              </a:ext>
            </a:extLst>
          </p:cNvPr>
          <p:cNvSpPr txBox="1"/>
          <p:nvPr/>
        </p:nvSpPr>
        <p:spPr>
          <a:xfrm>
            <a:off x="7940646" y="5968278"/>
            <a:ext cx="40551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EA6343"/>
                </a:solidFill>
                <a:latin typeface="inherit"/>
              </a:rPr>
              <a:t>3. Insert the </a:t>
            </a:r>
            <a:r>
              <a:rPr lang="en-US" b="1" dirty="0" err="1">
                <a:solidFill>
                  <a:srgbClr val="EA6343"/>
                </a:solidFill>
                <a:latin typeface="inherit"/>
              </a:rPr>
              <a:t>Organisation's</a:t>
            </a:r>
            <a:r>
              <a:rPr lang="en-US" b="1" dirty="0">
                <a:solidFill>
                  <a:srgbClr val="EA6343"/>
                </a:solidFill>
                <a:latin typeface="inherit"/>
              </a:rPr>
              <a:t> profile </a:t>
            </a:r>
            <a:endParaRPr lang="en-GB" b="1" dirty="0">
              <a:solidFill>
                <a:srgbClr val="EA6343"/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9629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6A0C3-FFDB-C502-BFC8-0183FB191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0417E2-463F-FEB2-DB54-AC761D63FC6C}"/>
              </a:ext>
            </a:extLst>
          </p:cNvPr>
          <p:cNvSpPr txBox="1"/>
          <p:nvPr/>
        </p:nvSpPr>
        <p:spPr>
          <a:xfrm>
            <a:off x="1050472" y="2710543"/>
            <a:ext cx="10354127" cy="224676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1D93AF"/>
                </a:solidFill>
                <a:latin typeface="Lato"/>
                <a:ea typeface="Lato"/>
                <a:cs typeface="Lato"/>
              </a:rPr>
              <a:t>Insights</a:t>
            </a:r>
            <a:r>
              <a:rPr lang="en-US" sz="4400" dirty="0">
                <a:solidFill>
                  <a:srgbClr val="242424"/>
                </a:solidFill>
                <a:cs typeface="Calibri"/>
              </a:rPr>
              <a:t> </a:t>
            </a:r>
            <a:r>
              <a:rPr lang="en-US" sz="4400" b="1" dirty="0">
                <a:solidFill>
                  <a:srgbClr val="EA6343"/>
                </a:solidFill>
                <a:latin typeface="inherit"/>
              </a:rPr>
              <a:t>into volunteer challenges </a:t>
            </a:r>
            <a:r>
              <a:rPr lang="en-US" sz="4400" b="1" dirty="0">
                <a:latin typeface="inherit"/>
              </a:rPr>
              <a:t>and</a:t>
            </a:r>
            <a:r>
              <a:rPr lang="en-US" sz="4400" dirty="0">
                <a:cs typeface="Calibri"/>
              </a:rPr>
              <a:t> </a:t>
            </a:r>
            <a:endParaRPr lang="en-US" sz="4400" b="1">
              <a:latin typeface="inherit"/>
              <a:ea typeface="Lato"/>
              <a:cs typeface="Lato"/>
            </a:endParaRPr>
          </a:p>
          <a:p>
            <a:pPr algn="ctr"/>
            <a:endParaRPr lang="en-US" sz="4400" dirty="0">
              <a:solidFill>
                <a:srgbClr val="000000"/>
              </a:solidFill>
              <a:latin typeface="Calibri"/>
              <a:ea typeface="Lato"/>
              <a:cs typeface="Calibri"/>
            </a:endParaRPr>
          </a:p>
          <a:p>
            <a:r>
              <a:rPr lang="en-US" sz="4800" b="1" dirty="0">
                <a:solidFill>
                  <a:srgbClr val="1D93AF"/>
                </a:solidFill>
                <a:latin typeface="Lato"/>
                <a:ea typeface="Lato"/>
                <a:cs typeface="Lato"/>
              </a:rPr>
              <a:t>Strategies</a:t>
            </a:r>
            <a:r>
              <a:rPr lang="en-US" sz="4400" b="1" dirty="0">
                <a:solidFill>
                  <a:srgbClr val="1D93AF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4400" b="1" dirty="0">
                <a:solidFill>
                  <a:srgbClr val="EA6343"/>
                </a:solidFill>
                <a:latin typeface="inherit"/>
              </a:rPr>
              <a:t>for improving engagement</a:t>
            </a:r>
          </a:p>
        </p:txBody>
      </p:sp>
    </p:spTree>
    <p:extLst>
      <p:ext uri="{BB962C8B-B14F-4D97-AF65-F5344CB8AC3E}">
        <p14:creationId xmlns:p14="http://schemas.microsoft.com/office/powerpoint/2010/main" val="6343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09D29-7238-EAA5-2659-EEB4B765D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1 outline">
            <a:extLst>
              <a:ext uri="{FF2B5EF4-FFF2-40B4-BE49-F238E27FC236}">
                <a16:creationId xmlns:a16="http://schemas.microsoft.com/office/drawing/2014/main" id="{108B0EFD-07E4-9F32-5B21-330232FA8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303" y="2155372"/>
            <a:ext cx="1271881" cy="1271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58654-6455-3816-9AE7-241B6674F620}"/>
              </a:ext>
            </a:extLst>
          </p:cNvPr>
          <p:cNvSpPr txBox="1"/>
          <p:nvPr/>
        </p:nvSpPr>
        <p:spPr>
          <a:xfrm>
            <a:off x="1873957" y="1450623"/>
            <a:ext cx="10146827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endParaRPr lang="en-US" dirty="0"/>
          </a:p>
          <a:p>
            <a:r>
              <a:rPr lang="en-US" sz="4400" b="1" err="1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Centralised</a:t>
            </a:r>
            <a:r>
              <a:rPr lang="en-US" sz="4400" b="1" dirty="0">
                <a:solidFill>
                  <a:srgbClr val="EA6343"/>
                </a:solidFill>
                <a:latin typeface="Segoe UI"/>
                <a:ea typeface="Lato"/>
                <a:cs typeface="Segoe UI"/>
              </a:rPr>
              <a:t> </a:t>
            </a:r>
            <a:r>
              <a:rPr lang="en-US" sz="4800" b="1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 </a:t>
            </a:r>
            <a:r>
              <a:rPr lang="en-US" sz="4400" dirty="0">
                <a:solidFill>
                  <a:srgbClr val="1D93AF"/>
                </a:solidFill>
                <a:latin typeface="Lato"/>
                <a:ea typeface="Lato"/>
                <a:cs typeface="Segoe UI"/>
              </a:rPr>
              <a:t>roster of sport volunteers and opportunities at the grassroots and major events level, as well as SDP projects</a:t>
            </a:r>
          </a:p>
          <a:p>
            <a:endParaRPr lang="en-US" sz="4800" b="1" dirty="0">
              <a:solidFill>
                <a:srgbClr val="1D93AF"/>
              </a:solidFill>
              <a:latin typeface="Lato"/>
              <a:ea typeface="Lato"/>
              <a:cs typeface="Segoe UI"/>
            </a:endParaRPr>
          </a:p>
          <a:p>
            <a:endParaRPr lang="en-US" sz="4800" b="1" dirty="0">
              <a:solidFill>
                <a:srgbClr val="1D93AF"/>
              </a:solidFill>
              <a:latin typeface="Lato"/>
              <a:ea typeface="Lato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5621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58364-8318-98EF-D566-80D542948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1822994"/>
            <a:ext cx="11748655" cy="485191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A23046-7FFC-91E0-4287-CD6E0FD3DED1}"/>
              </a:ext>
            </a:extLst>
          </p:cNvPr>
          <p:cNvCxnSpPr>
            <a:cxnSpLocks/>
          </p:cNvCxnSpPr>
          <p:nvPr/>
        </p:nvCxnSpPr>
        <p:spPr>
          <a:xfrm flipH="1">
            <a:off x="1967599" y="2298583"/>
            <a:ext cx="654341" cy="436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7AC51A-0594-CCE5-7110-A2AD82AEAC7B}"/>
              </a:ext>
            </a:extLst>
          </p:cNvPr>
          <p:cNvCxnSpPr>
            <a:cxnSpLocks/>
          </p:cNvCxnSpPr>
          <p:nvPr/>
        </p:nvCxnSpPr>
        <p:spPr>
          <a:xfrm flipH="1">
            <a:off x="5676549" y="2332139"/>
            <a:ext cx="654341" cy="436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BA134F-2D3E-C7D4-07EB-B71324CE25E7}"/>
              </a:ext>
            </a:extLst>
          </p:cNvPr>
          <p:cNvCxnSpPr>
            <a:cxnSpLocks/>
          </p:cNvCxnSpPr>
          <p:nvPr/>
        </p:nvCxnSpPr>
        <p:spPr>
          <a:xfrm flipH="1">
            <a:off x="8823438" y="2332139"/>
            <a:ext cx="654341" cy="436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387472-1E9A-7B7B-FB2E-6E839442FC83}"/>
              </a:ext>
            </a:extLst>
          </p:cNvPr>
          <p:cNvCxnSpPr>
            <a:cxnSpLocks/>
          </p:cNvCxnSpPr>
          <p:nvPr/>
        </p:nvCxnSpPr>
        <p:spPr>
          <a:xfrm flipH="1">
            <a:off x="7920606" y="3096935"/>
            <a:ext cx="654341" cy="4362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8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45ac2-36a6-43c2-8968-88c464966892" xsi:nil="true"/>
    <lcf76f155ced4ddcb4097134ff3c332f xmlns="521b0059-47f6-4697-8a4f-d87063ddd8b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3D9316D3A88C429D00C51411E54E3E" ma:contentTypeVersion="17" ma:contentTypeDescription="Ein neues Dokument erstellen." ma:contentTypeScope="" ma:versionID="028fe87e35a93f9a86f3120bf18a51b9">
  <xsd:schema xmlns:xsd="http://www.w3.org/2001/XMLSchema" xmlns:xs="http://www.w3.org/2001/XMLSchema" xmlns:p="http://schemas.microsoft.com/office/2006/metadata/properties" xmlns:ns2="521b0059-47f6-4697-8a4f-d87063ddd8b5" xmlns:ns3="f3045ac2-36a6-43c2-8968-88c464966892" targetNamespace="http://schemas.microsoft.com/office/2006/metadata/properties" ma:root="true" ma:fieldsID="787a3ebdbcba90b35b07af44603cabce" ns2:_="" ns3:_="">
    <xsd:import namespace="521b0059-47f6-4697-8a4f-d87063ddd8b5"/>
    <xsd:import namespace="f3045ac2-36a6-43c2-8968-88c4649668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0059-47f6-4697-8a4f-d87063ddd8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00fbffa-16d4-4327-afb7-f93075002d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45ac2-36a6-43c2-8968-88c4649668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0083a73-f245-49e5-96e6-89a1791e0ab8}" ma:internalName="TaxCatchAll" ma:showField="CatchAllData" ma:web="f3045ac2-36a6-43c2-8968-88c4649668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40F0AC-10E2-4BB4-BA19-AB0A71799465}">
  <ds:schemaRefs>
    <ds:schemaRef ds:uri="http://schemas.microsoft.com/office/2006/metadata/properties"/>
    <ds:schemaRef ds:uri="http://schemas.microsoft.com/office/infopath/2007/PartnerControls"/>
    <ds:schemaRef ds:uri="f3045ac2-36a6-43c2-8968-88c464966892"/>
    <ds:schemaRef ds:uri="521b0059-47f6-4697-8a4f-d87063ddd8b5"/>
  </ds:schemaRefs>
</ds:datastoreItem>
</file>

<file path=customXml/itemProps2.xml><?xml version="1.0" encoding="utf-8"?>
<ds:datastoreItem xmlns:ds="http://schemas.openxmlformats.org/officeDocument/2006/customXml" ds:itemID="{F3A918E4-8A0A-4938-9EA5-FEFE1D78F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8E2860-1A39-4021-9B94-771CC854A0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Lato</vt:lpstr>
      <vt:lpstr>Segoe UI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Jimenez, Carol</dc:creator>
  <cp:lastModifiedBy>Osazemen Aghedo</cp:lastModifiedBy>
  <cp:revision>281</cp:revision>
  <dcterms:created xsi:type="dcterms:W3CDTF">2023-09-14T07:32:32Z</dcterms:created>
  <dcterms:modified xsi:type="dcterms:W3CDTF">2024-01-17T12:14:53Z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0x010100EB3D9316D3A88C429D00C51411E54E3E</vt:lpwstr>
  </property>
  <property fmtid="{D5CDD505-2E9C-101B-9397-08002B2CF9AE}" pid="3" name="MediaServiceImageTags">
    <vt:lpwstr/>
  </property>
</Properties>
</file>